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7" r:id="rId5"/>
    <p:sldId id="264" r:id="rId6"/>
    <p:sldId id="262" r:id="rId7"/>
    <p:sldId id="263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14733-B2A8-4644-A394-F873B0C1AC7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>
        <a:scene3d>
          <a:camera prst="perspectiveFront"/>
          <a:lightRig rig="threePt" dir="t"/>
        </a:scene3d>
      </dgm:spPr>
      <dgm:t>
        <a:bodyPr/>
        <a:lstStyle/>
        <a:p>
          <a:pPr rtl="1"/>
          <a:endParaRPr lang="fa-IR"/>
        </a:p>
      </dgm:t>
    </dgm:pt>
    <dgm:pt modelId="{A813EF7F-29D5-471C-B46D-2C76F7E14404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1</a:t>
          </a:r>
          <a:endParaRPr lang="fa-IR" dirty="0">
            <a:solidFill>
              <a:schemeClr val="tx1"/>
            </a:solidFill>
          </a:endParaRPr>
        </a:p>
      </dgm:t>
    </dgm:pt>
    <dgm:pt modelId="{DA77B9B0-E04F-406E-AEB9-C91A16688801}" type="parTrans" cxnId="{ECE78037-82AA-407F-B3CC-4428B647A862}">
      <dgm:prSet/>
      <dgm:spPr/>
      <dgm:t>
        <a:bodyPr/>
        <a:lstStyle/>
        <a:p>
          <a:pPr rtl="1"/>
          <a:endParaRPr lang="fa-IR"/>
        </a:p>
      </dgm:t>
    </dgm:pt>
    <dgm:pt modelId="{657C0E56-0ACF-4E8B-A6F0-1678D3FC097C}" type="sibTrans" cxnId="{ECE78037-82AA-407F-B3CC-4428B647A862}">
      <dgm:prSet/>
      <dgm:spPr/>
      <dgm:t>
        <a:bodyPr/>
        <a:lstStyle/>
        <a:p>
          <a:pPr rtl="1"/>
          <a:endParaRPr lang="fa-IR"/>
        </a:p>
      </dgm:t>
    </dgm:pt>
    <dgm:pt modelId="{17FD9792-E25F-41A0-8EE4-363BFBFFD0E8}">
      <dgm:prSet phldrT="[Text]" custT="1"/>
      <dgm:spPr>
        <a:sp3d>
          <a:bevelT prst="convex"/>
        </a:sp3d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Badr" pitchFamily="2" charset="-78"/>
            </a:rPr>
            <a:t>آدرس </a:t>
          </a:r>
          <a:r>
            <a:rPr lang="en-US" sz="1800" dirty="0" smtClean="0">
              <a:solidFill>
                <a:schemeClr val="tx1"/>
              </a:solidFill>
              <a:cs typeface="B Badr" pitchFamily="2" charset="-78"/>
            </a:rPr>
            <a:t>https://isid.research.ac.ir </a:t>
          </a:r>
          <a:r>
            <a:rPr lang="fa-IR" sz="1800" dirty="0" smtClean="0">
              <a:solidFill>
                <a:schemeClr val="tx1"/>
              </a:solidFill>
              <a:cs typeface="B Badr" pitchFamily="2" charset="-78"/>
            </a:rPr>
            <a:t> را وارد کنید</a:t>
          </a:r>
          <a:endParaRPr lang="fa-IR" sz="2700" dirty="0">
            <a:solidFill>
              <a:schemeClr val="tx1"/>
            </a:solidFill>
          </a:endParaRPr>
        </a:p>
      </dgm:t>
    </dgm:pt>
    <dgm:pt modelId="{5941AAF5-2FD3-4A81-80CA-3989787B7DF8}" type="parTrans" cxnId="{41FE9A00-4BF0-4BF4-A3E4-4A0F0AAA3667}">
      <dgm:prSet/>
      <dgm:spPr/>
      <dgm:t>
        <a:bodyPr/>
        <a:lstStyle/>
        <a:p>
          <a:pPr rtl="1"/>
          <a:endParaRPr lang="fa-IR"/>
        </a:p>
      </dgm:t>
    </dgm:pt>
    <dgm:pt modelId="{138EA228-E7DC-477A-88BA-5681A385BB00}" type="sibTrans" cxnId="{41FE9A00-4BF0-4BF4-A3E4-4A0F0AAA3667}">
      <dgm:prSet/>
      <dgm:spPr/>
      <dgm:t>
        <a:bodyPr/>
        <a:lstStyle/>
        <a:p>
          <a:pPr rtl="1"/>
          <a:endParaRPr lang="fa-IR"/>
        </a:p>
      </dgm:t>
    </dgm:pt>
    <dgm:pt modelId="{F3C5CAB8-D776-427D-B2F0-79747F18C134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2</a:t>
          </a:r>
          <a:endParaRPr lang="fa-IR" dirty="0">
            <a:solidFill>
              <a:schemeClr val="tx1"/>
            </a:solidFill>
          </a:endParaRPr>
        </a:p>
      </dgm:t>
    </dgm:pt>
    <dgm:pt modelId="{D153C10B-4C68-4CD8-8B22-9619D5F08A58}" type="parTrans" cxnId="{1610ACB3-0E15-4992-B53F-BB90723A9D34}">
      <dgm:prSet/>
      <dgm:spPr/>
      <dgm:t>
        <a:bodyPr/>
        <a:lstStyle/>
        <a:p>
          <a:pPr rtl="1"/>
          <a:endParaRPr lang="fa-IR"/>
        </a:p>
      </dgm:t>
    </dgm:pt>
    <dgm:pt modelId="{322A65CB-64B8-4A74-81DB-DA59E5199004}" type="sibTrans" cxnId="{1610ACB3-0E15-4992-B53F-BB90723A9D34}">
      <dgm:prSet/>
      <dgm:spPr/>
      <dgm:t>
        <a:bodyPr/>
        <a:lstStyle/>
        <a:p>
          <a:pPr rtl="1"/>
          <a:endParaRPr lang="fa-IR"/>
        </a:p>
      </dgm:t>
    </dgm:pt>
    <dgm:pt modelId="{158A9902-E4D2-4920-AC47-68CE35B4EAD1}">
      <dgm:prSet phldrT="[Text]" custT="1"/>
      <dgm:spPr>
        <a:sp3d>
          <a:bevelT prst="convex"/>
        </a:sp3d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Badr" pitchFamily="2" charset="-78"/>
            </a:rPr>
            <a:t>دانشگاه مورد نظر خود را انتخاب کنید</a:t>
          </a:r>
          <a:endParaRPr lang="fa-IR" dirty="0">
            <a:solidFill>
              <a:schemeClr val="tx1"/>
            </a:solidFill>
          </a:endParaRPr>
        </a:p>
      </dgm:t>
    </dgm:pt>
    <dgm:pt modelId="{D4E9440D-3E57-4DD7-9BA6-304E6ED0D014}" type="parTrans" cxnId="{549AD984-E9E5-4043-AE71-CC02EB91D4A8}">
      <dgm:prSet/>
      <dgm:spPr/>
      <dgm:t>
        <a:bodyPr/>
        <a:lstStyle/>
        <a:p>
          <a:pPr rtl="1"/>
          <a:endParaRPr lang="fa-IR"/>
        </a:p>
      </dgm:t>
    </dgm:pt>
    <dgm:pt modelId="{0E352BC5-5DA9-4BB3-B818-37715EB8C85E}" type="sibTrans" cxnId="{549AD984-E9E5-4043-AE71-CC02EB91D4A8}">
      <dgm:prSet/>
      <dgm:spPr/>
      <dgm:t>
        <a:bodyPr/>
        <a:lstStyle/>
        <a:p>
          <a:pPr rtl="1"/>
          <a:endParaRPr lang="fa-IR"/>
        </a:p>
      </dgm:t>
    </dgm:pt>
    <dgm:pt modelId="{219E706C-D070-4A56-905E-57F08BE5E950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3</a:t>
          </a:r>
          <a:endParaRPr lang="fa-IR" dirty="0">
            <a:solidFill>
              <a:schemeClr val="tx1"/>
            </a:solidFill>
          </a:endParaRPr>
        </a:p>
      </dgm:t>
    </dgm:pt>
    <dgm:pt modelId="{AC5DB661-2760-4D35-A31A-BE65403EE2E5}" type="parTrans" cxnId="{51FE688D-9822-4210-B0AC-BFB3FE699700}">
      <dgm:prSet/>
      <dgm:spPr/>
      <dgm:t>
        <a:bodyPr/>
        <a:lstStyle/>
        <a:p>
          <a:pPr rtl="1"/>
          <a:endParaRPr lang="fa-IR"/>
        </a:p>
      </dgm:t>
    </dgm:pt>
    <dgm:pt modelId="{21AF13C8-EE16-4938-BF20-041D2B691461}" type="sibTrans" cxnId="{51FE688D-9822-4210-B0AC-BFB3FE699700}">
      <dgm:prSet/>
      <dgm:spPr/>
      <dgm:t>
        <a:bodyPr/>
        <a:lstStyle/>
        <a:p>
          <a:pPr rtl="1"/>
          <a:endParaRPr lang="fa-IR"/>
        </a:p>
      </dgm:t>
    </dgm:pt>
    <dgm:pt modelId="{A377F954-8DFF-40CE-8743-02212A7B40F9}">
      <dgm:prSet phldrT="[Text]" custT="1"/>
      <dgm:spPr>
        <a:sp3d>
          <a:bevelT prst="convex"/>
        </a:sp3d>
      </dgm:spPr>
      <dgm:t>
        <a:bodyPr/>
        <a:lstStyle/>
        <a:p>
          <a:pPr rtl="1"/>
          <a:r>
            <a:rPr lang="fa-IR" sz="1400" dirty="0" smtClean="0">
              <a:solidFill>
                <a:schemeClr val="tx1"/>
              </a:solidFill>
              <a:cs typeface="B Badr" pitchFamily="2" charset="-78"/>
            </a:rPr>
            <a:t>برای دریافت جزئیات بیشتر می‌توانید دانشکده، گروه آموزشی، بیمارستان، پژوهشگاه، پژوهشکده، مرکز تحقیقاتی، رتبه علمی، هیات علمی، مقطع تحصیلی، رشته تحصیلی، سرگروه آموزشی و رشته ای و نام عضو هیات علمی مورد نظر خود را وارد کنید</a:t>
          </a:r>
          <a:endParaRPr lang="fa-IR" sz="1400" dirty="0">
            <a:solidFill>
              <a:schemeClr val="tx1"/>
            </a:solidFill>
            <a:cs typeface="B Badr" pitchFamily="2" charset="-78"/>
          </a:endParaRPr>
        </a:p>
      </dgm:t>
    </dgm:pt>
    <dgm:pt modelId="{CDF3A65D-EC24-46FE-B340-6BC194C62B3F}" type="parTrans" cxnId="{8C3D8AA1-B66A-4301-B631-22396D3E49F0}">
      <dgm:prSet/>
      <dgm:spPr/>
      <dgm:t>
        <a:bodyPr/>
        <a:lstStyle/>
        <a:p>
          <a:pPr rtl="1"/>
          <a:endParaRPr lang="fa-IR"/>
        </a:p>
      </dgm:t>
    </dgm:pt>
    <dgm:pt modelId="{37803EA5-A4BB-40A0-B957-A06BB713A1FB}" type="sibTrans" cxnId="{8C3D8AA1-B66A-4301-B631-22396D3E49F0}">
      <dgm:prSet/>
      <dgm:spPr/>
      <dgm:t>
        <a:bodyPr/>
        <a:lstStyle/>
        <a:p>
          <a:pPr rtl="1"/>
          <a:endParaRPr lang="fa-IR"/>
        </a:p>
      </dgm:t>
    </dgm:pt>
    <dgm:pt modelId="{91EB60A5-F258-4762-9ABE-22B8B238114F}" type="pres">
      <dgm:prSet presAssocID="{D8C14733-B2A8-4644-A394-F873B0C1AC75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193E3-17BD-4140-B8D8-7FC29926692D}" type="pres">
      <dgm:prSet presAssocID="{A813EF7F-29D5-471C-B46D-2C76F7E14404}" presName="composite" presStyleCnt="0"/>
      <dgm:spPr/>
    </dgm:pt>
    <dgm:pt modelId="{5D91B049-898E-47A9-BACD-EE4F0BAE6DA9}" type="pres">
      <dgm:prSet presAssocID="{A813EF7F-29D5-471C-B46D-2C76F7E144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F9E52F-EE26-4A79-9A10-6B8C124FB64C}" type="pres">
      <dgm:prSet presAssocID="{A813EF7F-29D5-471C-B46D-2C76F7E144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E0B2930-BE24-4A01-8733-EBC41FD193E9}" type="pres">
      <dgm:prSet presAssocID="{657C0E56-0ACF-4E8B-A6F0-1678D3FC097C}" presName="sp" presStyleCnt="0"/>
      <dgm:spPr/>
    </dgm:pt>
    <dgm:pt modelId="{B0A3FD07-A4FB-4854-A59A-BF8064B5EC67}" type="pres">
      <dgm:prSet presAssocID="{F3C5CAB8-D776-427D-B2F0-79747F18C134}" presName="composite" presStyleCnt="0"/>
      <dgm:spPr/>
    </dgm:pt>
    <dgm:pt modelId="{34FEE270-3F9C-48FE-BB65-3452D73E11EC}" type="pres">
      <dgm:prSet presAssocID="{F3C5CAB8-D776-427D-B2F0-79747F18C1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2CF62B-9686-45FB-B7C5-31DE688899BA}" type="pres">
      <dgm:prSet presAssocID="{F3C5CAB8-D776-427D-B2F0-79747F18C1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386B37-AF9F-4A10-85AA-152C24F6CB33}" type="pres">
      <dgm:prSet presAssocID="{322A65CB-64B8-4A74-81DB-DA59E5199004}" presName="sp" presStyleCnt="0"/>
      <dgm:spPr/>
    </dgm:pt>
    <dgm:pt modelId="{100A7438-B1F0-4131-B481-58E5FF4CB97E}" type="pres">
      <dgm:prSet presAssocID="{219E706C-D070-4A56-905E-57F08BE5E950}" presName="composite" presStyleCnt="0"/>
      <dgm:spPr/>
    </dgm:pt>
    <dgm:pt modelId="{5A4D4C9B-4DB5-4FBB-BD76-9C84E31A0EB4}" type="pres">
      <dgm:prSet presAssocID="{219E706C-D070-4A56-905E-57F08BE5E9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ECF7FE-9106-42DD-880B-3149A61A06B1}" type="pres">
      <dgm:prSet presAssocID="{219E706C-D070-4A56-905E-57F08BE5E9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1FE688D-9822-4210-B0AC-BFB3FE699700}" srcId="{D8C14733-B2A8-4644-A394-F873B0C1AC75}" destId="{219E706C-D070-4A56-905E-57F08BE5E950}" srcOrd="2" destOrd="0" parTransId="{AC5DB661-2760-4D35-A31A-BE65403EE2E5}" sibTransId="{21AF13C8-EE16-4938-BF20-041D2B691461}"/>
    <dgm:cxn modelId="{DE5F6C75-1823-4258-84C8-FAF577052ADC}" type="presOf" srcId="{A813EF7F-29D5-471C-B46D-2C76F7E14404}" destId="{5D91B049-898E-47A9-BACD-EE4F0BAE6DA9}" srcOrd="0" destOrd="0" presId="urn:microsoft.com/office/officeart/2005/8/layout/chevron2"/>
    <dgm:cxn modelId="{B0C7EC6C-679B-4FE2-B541-D73B8ADB5A36}" type="presOf" srcId="{158A9902-E4D2-4920-AC47-68CE35B4EAD1}" destId="{E32CF62B-9686-45FB-B7C5-31DE688899BA}" srcOrd="0" destOrd="0" presId="urn:microsoft.com/office/officeart/2005/8/layout/chevron2"/>
    <dgm:cxn modelId="{A26F8F4E-A576-4F8A-94E1-55A597470428}" type="presOf" srcId="{219E706C-D070-4A56-905E-57F08BE5E950}" destId="{5A4D4C9B-4DB5-4FBB-BD76-9C84E31A0EB4}" srcOrd="0" destOrd="0" presId="urn:microsoft.com/office/officeart/2005/8/layout/chevron2"/>
    <dgm:cxn modelId="{41FE9A00-4BF0-4BF4-A3E4-4A0F0AAA3667}" srcId="{A813EF7F-29D5-471C-B46D-2C76F7E14404}" destId="{17FD9792-E25F-41A0-8EE4-363BFBFFD0E8}" srcOrd="0" destOrd="0" parTransId="{5941AAF5-2FD3-4A81-80CA-3989787B7DF8}" sibTransId="{138EA228-E7DC-477A-88BA-5681A385BB00}"/>
    <dgm:cxn modelId="{D8CED4E6-66A3-4131-B624-C40506F404B4}" type="presOf" srcId="{D8C14733-B2A8-4644-A394-F873B0C1AC75}" destId="{91EB60A5-F258-4762-9ABE-22B8B238114F}" srcOrd="0" destOrd="0" presId="urn:microsoft.com/office/officeart/2005/8/layout/chevron2"/>
    <dgm:cxn modelId="{0CDD5862-0EC8-499C-BA73-1A1187ACA698}" type="presOf" srcId="{17FD9792-E25F-41A0-8EE4-363BFBFFD0E8}" destId="{FAF9E52F-EE26-4A79-9A10-6B8C124FB64C}" srcOrd="0" destOrd="0" presId="urn:microsoft.com/office/officeart/2005/8/layout/chevron2"/>
    <dgm:cxn modelId="{DCD14D6F-8B34-4B7A-A5D1-5AD46B4FC447}" type="presOf" srcId="{F3C5CAB8-D776-427D-B2F0-79747F18C134}" destId="{34FEE270-3F9C-48FE-BB65-3452D73E11EC}" srcOrd="0" destOrd="0" presId="urn:microsoft.com/office/officeart/2005/8/layout/chevron2"/>
    <dgm:cxn modelId="{1610ACB3-0E15-4992-B53F-BB90723A9D34}" srcId="{D8C14733-B2A8-4644-A394-F873B0C1AC75}" destId="{F3C5CAB8-D776-427D-B2F0-79747F18C134}" srcOrd="1" destOrd="0" parTransId="{D153C10B-4C68-4CD8-8B22-9619D5F08A58}" sibTransId="{322A65CB-64B8-4A74-81DB-DA59E5199004}"/>
    <dgm:cxn modelId="{13544544-EB92-4039-BEC4-7738513838CD}" type="presOf" srcId="{A377F954-8DFF-40CE-8743-02212A7B40F9}" destId="{75ECF7FE-9106-42DD-880B-3149A61A06B1}" srcOrd="0" destOrd="0" presId="urn:microsoft.com/office/officeart/2005/8/layout/chevron2"/>
    <dgm:cxn modelId="{549AD984-E9E5-4043-AE71-CC02EB91D4A8}" srcId="{F3C5CAB8-D776-427D-B2F0-79747F18C134}" destId="{158A9902-E4D2-4920-AC47-68CE35B4EAD1}" srcOrd="0" destOrd="0" parTransId="{D4E9440D-3E57-4DD7-9BA6-304E6ED0D014}" sibTransId="{0E352BC5-5DA9-4BB3-B818-37715EB8C85E}"/>
    <dgm:cxn modelId="{ECE78037-82AA-407F-B3CC-4428B647A862}" srcId="{D8C14733-B2A8-4644-A394-F873B0C1AC75}" destId="{A813EF7F-29D5-471C-B46D-2C76F7E14404}" srcOrd="0" destOrd="0" parTransId="{DA77B9B0-E04F-406E-AEB9-C91A16688801}" sibTransId="{657C0E56-0ACF-4E8B-A6F0-1678D3FC097C}"/>
    <dgm:cxn modelId="{8C3D8AA1-B66A-4301-B631-22396D3E49F0}" srcId="{219E706C-D070-4A56-905E-57F08BE5E950}" destId="{A377F954-8DFF-40CE-8743-02212A7B40F9}" srcOrd="0" destOrd="0" parTransId="{CDF3A65D-EC24-46FE-B340-6BC194C62B3F}" sibTransId="{37803EA5-A4BB-40A0-B957-A06BB713A1FB}"/>
    <dgm:cxn modelId="{5A51CDA4-6BCC-4C7C-96A8-DA849F2BB926}" type="presParOf" srcId="{91EB60A5-F258-4762-9ABE-22B8B238114F}" destId="{E14193E3-17BD-4140-B8D8-7FC29926692D}" srcOrd="0" destOrd="0" presId="urn:microsoft.com/office/officeart/2005/8/layout/chevron2"/>
    <dgm:cxn modelId="{C7D796C0-AA86-4432-A07A-19E23C580603}" type="presParOf" srcId="{E14193E3-17BD-4140-B8D8-7FC29926692D}" destId="{5D91B049-898E-47A9-BACD-EE4F0BAE6DA9}" srcOrd="0" destOrd="0" presId="urn:microsoft.com/office/officeart/2005/8/layout/chevron2"/>
    <dgm:cxn modelId="{6D11B273-F472-4FDF-B19F-8C6353AA4837}" type="presParOf" srcId="{E14193E3-17BD-4140-B8D8-7FC29926692D}" destId="{FAF9E52F-EE26-4A79-9A10-6B8C124FB64C}" srcOrd="1" destOrd="0" presId="urn:microsoft.com/office/officeart/2005/8/layout/chevron2"/>
    <dgm:cxn modelId="{412C3B7C-8EB0-420D-8EC1-C34A2CF925F3}" type="presParOf" srcId="{91EB60A5-F258-4762-9ABE-22B8B238114F}" destId="{0E0B2930-BE24-4A01-8733-EBC41FD193E9}" srcOrd="1" destOrd="0" presId="urn:microsoft.com/office/officeart/2005/8/layout/chevron2"/>
    <dgm:cxn modelId="{8EBE74A2-8E8A-4885-B2D8-E1D40889421A}" type="presParOf" srcId="{91EB60A5-F258-4762-9ABE-22B8B238114F}" destId="{B0A3FD07-A4FB-4854-A59A-BF8064B5EC67}" srcOrd="2" destOrd="0" presId="urn:microsoft.com/office/officeart/2005/8/layout/chevron2"/>
    <dgm:cxn modelId="{33D2126E-4924-4F47-B925-C76021A60E42}" type="presParOf" srcId="{B0A3FD07-A4FB-4854-A59A-BF8064B5EC67}" destId="{34FEE270-3F9C-48FE-BB65-3452D73E11EC}" srcOrd="0" destOrd="0" presId="urn:microsoft.com/office/officeart/2005/8/layout/chevron2"/>
    <dgm:cxn modelId="{E88C86B5-1652-4EE3-A118-3DDE19785049}" type="presParOf" srcId="{B0A3FD07-A4FB-4854-A59A-BF8064B5EC67}" destId="{E32CF62B-9686-45FB-B7C5-31DE688899BA}" srcOrd="1" destOrd="0" presId="urn:microsoft.com/office/officeart/2005/8/layout/chevron2"/>
    <dgm:cxn modelId="{638130C4-55E2-4C34-9E60-B65F1B0F493D}" type="presParOf" srcId="{91EB60A5-F258-4762-9ABE-22B8B238114F}" destId="{59386B37-AF9F-4A10-85AA-152C24F6CB33}" srcOrd="3" destOrd="0" presId="urn:microsoft.com/office/officeart/2005/8/layout/chevron2"/>
    <dgm:cxn modelId="{E712E7A5-7C45-4155-BB3B-E70C0593776A}" type="presParOf" srcId="{91EB60A5-F258-4762-9ABE-22B8B238114F}" destId="{100A7438-B1F0-4131-B481-58E5FF4CB97E}" srcOrd="4" destOrd="0" presId="urn:microsoft.com/office/officeart/2005/8/layout/chevron2"/>
    <dgm:cxn modelId="{31130566-27AF-49A3-AAF2-5321B607AC54}" type="presParOf" srcId="{100A7438-B1F0-4131-B481-58E5FF4CB97E}" destId="{5A4D4C9B-4DB5-4FBB-BD76-9C84E31A0EB4}" srcOrd="0" destOrd="0" presId="urn:microsoft.com/office/officeart/2005/8/layout/chevron2"/>
    <dgm:cxn modelId="{A97EA415-F851-44C0-BA5C-D986834A5D6C}" type="presParOf" srcId="{100A7438-B1F0-4131-B481-58E5FF4CB97E}" destId="{75ECF7FE-9106-42DD-880B-3149A61A06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F10D6-ED3F-4A12-A137-8EEFC20926E2}" type="doc">
      <dgm:prSet loTypeId="urn:microsoft.com/office/officeart/2005/8/layout/pyramid2" loCatId="list" qsTypeId="urn:microsoft.com/office/officeart/2005/8/quickstyle/simple3" qsCatId="simple" csTypeId="urn:microsoft.com/office/officeart/2005/8/colors/accent3_5" csCatId="accent3" phldr="1"/>
      <dgm:spPr/>
    </dgm:pt>
    <dgm:pt modelId="{A0913528-553E-4AB6-BB10-1EF7329B66A0}">
      <dgm:prSet phldrT="[Text]"/>
      <dgm:spPr/>
      <dgm:t>
        <a:bodyPr/>
        <a:lstStyle/>
        <a:p>
          <a:pPr rtl="1"/>
          <a:r>
            <a:rPr lang="fa-IR" dirty="0" smtClean="0"/>
            <a:t>تعداد مقالات</a:t>
          </a:r>
          <a:endParaRPr lang="fa-IR" dirty="0"/>
        </a:p>
      </dgm:t>
    </dgm:pt>
    <dgm:pt modelId="{4431DBDB-FA6C-4A08-B088-7BB1254ED030}" type="parTrans" cxnId="{4DAA44F2-544B-42D4-BB31-7071C970831C}">
      <dgm:prSet/>
      <dgm:spPr/>
      <dgm:t>
        <a:bodyPr/>
        <a:lstStyle/>
        <a:p>
          <a:pPr rtl="1"/>
          <a:endParaRPr lang="fa-IR"/>
        </a:p>
      </dgm:t>
    </dgm:pt>
    <dgm:pt modelId="{2B901C03-A399-47FF-BCB3-8A00761C237B}" type="sibTrans" cxnId="{4DAA44F2-544B-42D4-BB31-7071C970831C}">
      <dgm:prSet/>
      <dgm:spPr/>
      <dgm:t>
        <a:bodyPr/>
        <a:lstStyle/>
        <a:p>
          <a:pPr rtl="1"/>
          <a:endParaRPr lang="fa-IR"/>
        </a:p>
      </dgm:t>
    </dgm:pt>
    <dgm:pt modelId="{311808B4-082A-4CEA-A79A-F983E165A321}">
      <dgm:prSet phldrT="[Text]"/>
      <dgm:spPr/>
      <dgm:t>
        <a:bodyPr/>
        <a:lstStyle/>
        <a:p>
          <a:pPr rtl="1"/>
          <a:r>
            <a:rPr lang="fa-IR" dirty="0" smtClean="0"/>
            <a:t>استنادات</a:t>
          </a:r>
          <a:endParaRPr lang="fa-IR" dirty="0"/>
        </a:p>
      </dgm:t>
    </dgm:pt>
    <dgm:pt modelId="{6C448568-BE7B-4846-A9CB-F78D808AFB0D}" type="parTrans" cxnId="{467CA2DA-8AE3-4E53-BE33-C4B3B998DA95}">
      <dgm:prSet/>
      <dgm:spPr/>
      <dgm:t>
        <a:bodyPr/>
        <a:lstStyle/>
        <a:p>
          <a:pPr rtl="1"/>
          <a:endParaRPr lang="fa-IR"/>
        </a:p>
      </dgm:t>
    </dgm:pt>
    <dgm:pt modelId="{5991E48E-2CFC-4956-90B7-4DCBDAE6E1A1}" type="sibTrans" cxnId="{467CA2DA-8AE3-4E53-BE33-C4B3B998DA95}">
      <dgm:prSet/>
      <dgm:spPr/>
      <dgm:t>
        <a:bodyPr/>
        <a:lstStyle/>
        <a:p>
          <a:pPr rtl="1"/>
          <a:endParaRPr lang="fa-IR"/>
        </a:p>
      </dgm:t>
    </dgm:pt>
    <dgm:pt modelId="{D3710DE1-8E52-4AA7-A035-3BE7EE1F3B4E}">
      <dgm:prSet phldrT="[Text]"/>
      <dgm:spPr/>
      <dgm:t>
        <a:bodyPr/>
        <a:lstStyle/>
        <a:p>
          <a:pPr rtl="1"/>
          <a:r>
            <a:rPr lang="fa-IR" dirty="0" smtClean="0"/>
            <a:t>خوداستنادی</a:t>
          </a:r>
          <a:endParaRPr lang="fa-IR" dirty="0"/>
        </a:p>
      </dgm:t>
    </dgm:pt>
    <dgm:pt modelId="{3D1D29FD-03B8-42D3-977A-45B171D8F529}" type="parTrans" cxnId="{23BC30AE-258F-441A-94D7-D9DA1E12AA0F}">
      <dgm:prSet/>
      <dgm:spPr/>
      <dgm:t>
        <a:bodyPr/>
        <a:lstStyle/>
        <a:p>
          <a:pPr rtl="1"/>
          <a:endParaRPr lang="fa-IR"/>
        </a:p>
      </dgm:t>
    </dgm:pt>
    <dgm:pt modelId="{34FA107F-D9C4-42AB-A8E1-5FF8CB066DD0}" type="sibTrans" cxnId="{23BC30AE-258F-441A-94D7-D9DA1E12AA0F}">
      <dgm:prSet/>
      <dgm:spPr/>
      <dgm:t>
        <a:bodyPr/>
        <a:lstStyle/>
        <a:p>
          <a:pPr rtl="1"/>
          <a:endParaRPr lang="fa-IR"/>
        </a:p>
      </dgm:t>
    </dgm:pt>
    <dgm:pt modelId="{459E9380-3204-40E0-A16A-F6279AAA5AF3}">
      <dgm:prSet phldrT="[Text]"/>
      <dgm:spPr/>
      <dgm:t>
        <a:bodyPr/>
        <a:lstStyle/>
        <a:p>
          <a:pPr rtl="1"/>
          <a:r>
            <a:rPr lang="fa-IR" dirty="0" smtClean="0"/>
            <a:t>شاخص هرش (اچ ایندکس)</a:t>
          </a:r>
          <a:endParaRPr lang="fa-IR" dirty="0"/>
        </a:p>
      </dgm:t>
    </dgm:pt>
    <dgm:pt modelId="{72579E10-696B-4C5B-806D-8C612F301D9D}" type="parTrans" cxnId="{97F45004-F1CC-41B6-91BC-49B619866BB1}">
      <dgm:prSet/>
      <dgm:spPr/>
      <dgm:t>
        <a:bodyPr/>
        <a:lstStyle/>
        <a:p>
          <a:pPr rtl="1"/>
          <a:endParaRPr lang="fa-IR"/>
        </a:p>
      </dgm:t>
    </dgm:pt>
    <dgm:pt modelId="{D1CAD5B7-2930-42E2-B46F-91B85E7C06FC}" type="sibTrans" cxnId="{97F45004-F1CC-41B6-91BC-49B619866BB1}">
      <dgm:prSet/>
      <dgm:spPr/>
      <dgm:t>
        <a:bodyPr/>
        <a:lstStyle/>
        <a:p>
          <a:pPr rtl="1"/>
          <a:endParaRPr lang="fa-IR"/>
        </a:p>
      </dgm:t>
    </dgm:pt>
    <dgm:pt modelId="{A7C06AEC-EC87-473B-A131-92B3C66AB77D}">
      <dgm:prSet phldrT="[Text]"/>
      <dgm:spPr/>
      <dgm:t>
        <a:bodyPr/>
        <a:lstStyle/>
        <a:p>
          <a:pPr rtl="1"/>
          <a:r>
            <a:rPr lang="fa-IR" dirty="0" smtClean="0"/>
            <a:t>شاخص جی(جی ایندکس)</a:t>
          </a:r>
          <a:endParaRPr lang="fa-IR" dirty="0"/>
        </a:p>
      </dgm:t>
    </dgm:pt>
    <dgm:pt modelId="{8BBCD61D-35D7-4B47-9753-3B5AEE8F0809}" type="parTrans" cxnId="{D5401325-EAD9-4890-A27D-282516130718}">
      <dgm:prSet/>
      <dgm:spPr/>
      <dgm:t>
        <a:bodyPr/>
        <a:lstStyle/>
        <a:p>
          <a:pPr rtl="1"/>
          <a:endParaRPr lang="fa-IR"/>
        </a:p>
      </dgm:t>
    </dgm:pt>
    <dgm:pt modelId="{ABA2C5D8-6E14-4A56-BFED-8BC379F7AA44}" type="sibTrans" cxnId="{D5401325-EAD9-4890-A27D-282516130718}">
      <dgm:prSet/>
      <dgm:spPr/>
      <dgm:t>
        <a:bodyPr/>
        <a:lstStyle/>
        <a:p>
          <a:pPr rtl="1"/>
          <a:endParaRPr lang="fa-IR"/>
        </a:p>
      </dgm:t>
    </dgm:pt>
    <dgm:pt modelId="{91123F74-E3BA-43FF-ABEB-303072A9380D}">
      <dgm:prSet phldrT="[Text]"/>
      <dgm:spPr/>
      <dgm:t>
        <a:bodyPr/>
        <a:lstStyle/>
        <a:p>
          <a:pPr rtl="1"/>
          <a:r>
            <a:rPr lang="fa-IR" dirty="0" smtClean="0"/>
            <a:t>استناد به ازای مقاله</a:t>
          </a:r>
          <a:endParaRPr lang="fa-IR" dirty="0"/>
        </a:p>
      </dgm:t>
    </dgm:pt>
    <dgm:pt modelId="{43AE7C76-562F-48E8-9411-3D5BED5E931F}" type="parTrans" cxnId="{753E6282-43BF-4018-83D8-159384E7EA77}">
      <dgm:prSet/>
      <dgm:spPr/>
      <dgm:t>
        <a:bodyPr/>
        <a:lstStyle/>
        <a:p>
          <a:pPr rtl="1"/>
          <a:endParaRPr lang="fa-IR"/>
        </a:p>
      </dgm:t>
    </dgm:pt>
    <dgm:pt modelId="{32DB34C4-01F5-46B6-8F12-56A0212373AE}" type="sibTrans" cxnId="{753E6282-43BF-4018-83D8-159384E7EA77}">
      <dgm:prSet/>
      <dgm:spPr/>
      <dgm:t>
        <a:bodyPr/>
        <a:lstStyle/>
        <a:p>
          <a:pPr rtl="1"/>
          <a:endParaRPr lang="fa-IR"/>
        </a:p>
      </dgm:t>
    </dgm:pt>
    <dgm:pt modelId="{15A9B168-B528-4C0C-8DF6-2C3870AD29C1}" type="pres">
      <dgm:prSet presAssocID="{AC6F10D6-ED3F-4A12-A137-8EEFC20926E2}" presName="compositeShape" presStyleCnt="0">
        <dgm:presLayoutVars>
          <dgm:dir/>
          <dgm:resizeHandles/>
        </dgm:presLayoutVars>
      </dgm:prSet>
      <dgm:spPr/>
    </dgm:pt>
    <dgm:pt modelId="{1246E390-8729-4432-AA5F-292384808847}" type="pres">
      <dgm:prSet presAssocID="{AC6F10D6-ED3F-4A12-A137-8EEFC20926E2}" presName="pyramid" presStyleLbl="node1" presStyleIdx="0" presStyleCnt="1" custLinFactNeighborX="-6986" custLinFactNeighborY="10280"/>
      <dgm:spPr/>
    </dgm:pt>
    <dgm:pt modelId="{437F133E-61B4-44CB-B572-EAD4943C686F}" type="pres">
      <dgm:prSet presAssocID="{AC6F10D6-ED3F-4A12-A137-8EEFC20926E2}" presName="theList" presStyleCnt="0"/>
      <dgm:spPr/>
    </dgm:pt>
    <dgm:pt modelId="{EF920AB6-FAA4-47C8-BFC6-BB228220039C}" type="pres">
      <dgm:prSet presAssocID="{A0913528-553E-4AB6-BB10-1EF7329B66A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04E8B5-3363-48C5-B92D-276B49D27600}" type="pres">
      <dgm:prSet presAssocID="{A0913528-553E-4AB6-BB10-1EF7329B66A0}" presName="aSpace" presStyleCnt="0"/>
      <dgm:spPr/>
    </dgm:pt>
    <dgm:pt modelId="{43098C62-24A2-4CB6-8C53-6E5AA3A196A5}" type="pres">
      <dgm:prSet presAssocID="{311808B4-082A-4CEA-A79A-F983E165A32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079150-C352-4C1F-B539-CDAD1412B781}" type="pres">
      <dgm:prSet presAssocID="{311808B4-082A-4CEA-A79A-F983E165A321}" presName="aSpace" presStyleCnt="0"/>
      <dgm:spPr/>
    </dgm:pt>
    <dgm:pt modelId="{D94D445D-1EF2-4DEE-A8A5-75442AE4C210}" type="pres">
      <dgm:prSet presAssocID="{D3710DE1-8E52-4AA7-A035-3BE7EE1F3B4E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1A7920-16D2-41D7-94C4-D356D0449AA3}" type="pres">
      <dgm:prSet presAssocID="{D3710DE1-8E52-4AA7-A035-3BE7EE1F3B4E}" presName="aSpace" presStyleCnt="0"/>
      <dgm:spPr/>
    </dgm:pt>
    <dgm:pt modelId="{3499645E-9F2F-4DC0-8536-E013706F3715}" type="pres">
      <dgm:prSet presAssocID="{459E9380-3204-40E0-A16A-F6279AAA5AF3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F6428A8-B05A-430B-A997-A7E05B5DF020}" type="pres">
      <dgm:prSet presAssocID="{459E9380-3204-40E0-A16A-F6279AAA5AF3}" presName="aSpace" presStyleCnt="0"/>
      <dgm:spPr/>
    </dgm:pt>
    <dgm:pt modelId="{C14146CE-F766-4286-9651-3F3BDD28FEF2}" type="pres">
      <dgm:prSet presAssocID="{A7C06AEC-EC87-473B-A131-92B3C66AB77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0E95F8-462B-4127-81C1-71721C5B040B}" type="pres">
      <dgm:prSet presAssocID="{A7C06AEC-EC87-473B-A131-92B3C66AB77D}" presName="aSpace" presStyleCnt="0"/>
      <dgm:spPr/>
    </dgm:pt>
    <dgm:pt modelId="{E0F806A3-D4EB-402E-BF97-AEE0F081FCC6}" type="pres">
      <dgm:prSet presAssocID="{91123F74-E3BA-43FF-ABEB-303072A9380D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8ECB15-7EB7-402F-9078-310CE3900C37}" type="pres">
      <dgm:prSet presAssocID="{91123F74-E3BA-43FF-ABEB-303072A9380D}" presName="aSpace" presStyleCnt="0"/>
      <dgm:spPr/>
    </dgm:pt>
  </dgm:ptLst>
  <dgm:cxnLst>
    <dgm:cxn modelId="{DE0743F9-A483-4CF9-A616-1E7B433A7303}" type="presOf" srcId="{459E9380-3204-40E0-A16A-F6279AAA5AF3}" destId="{3499645E-9F2F-4DC0-8536-E013706F3715}" srcOrd="0" destOrd="0" presId="urn:microsoft.com/office/officeart/2005/8/layout/pyramid2"/>
    <dgm:cxn modelId="{467CA2DA-8AE3-4E53-BE33-C4B3B998DA95}" srcId="{AC6F10D6-ED3F-4A12-A137-8EEFC20926E2}" destId="{311808B4-082A-4CEA-A79A-F983E165A321}" srcOrd="1" destOrd="0" parTransId="{6C448568-BE7B-4846-A9CB-F78D808AFB0D}" sibTransId="{5991E48E-2CFC-4956-90B7-4DCBDAE6E1A1}"/>
    <dgm:cxn modelId="{0F576951-3A02-44DC-9BD1-F7265A3EC1BF}" type="presOf" srcId="{AC6F10D6-ED3F-4A12-A137-8EEFC20926E2}" destId="{15A9B168-B528-4C0C-8DF6-2C3870AD29C1}" srcOrd="0" destOrd="0" presId="urn:microsoft.com/office/officeart/2005/8/layout/pyramid2"/>
    <dgm:cxn modelId="{D5401325-EAD9-4890-A27D-282516130718}" srcId="{AC6F10D6-ED3F-4A12-A137-8EEFC20926E2}" destId="{A7C06AEC-EC87-473B-A131-92B3C66AB77D}" srcOrd="4" destOrd="0" parTransId="{8BBCD61D-35D7-4B47-9753-3B5AEE8F0809}" sibTransId="{ABA2C5D8-6E14-4A56-BFED-8BC379F7AA44}"/>
    <dgm:cxn modelId="{753E6282-43BF-4018-83D8-159384E7EA77}" srcId="{AC6F10D6-ED3F-4A12-A137-8EEFC20926E2}" destId="{91123F74-E3BA-43FF-ABEB-303072A9380D}" srcOrd="5" destOrd="0" parTransId="{43AE7C76-562F-48E8-9411-3D5BED5E931F}" sibTransId="{32DB34C4-01F5-46B6-8F12-56A0212373AE}"/>
    <dgm:cxn modelId="{A141BFE2-FD28-4B71-B4EA-D7108E24A8EA}" type="presOf" srcId="{91123F74-E3BA-43FF-ABEB-303072A9380D}" destId="{E0F806A3-D4EB-402E-BF97-AEE0F081FCC6}" srcOrd="0" destOrd="0" presId="urn:microsoft.com/office/officeart/2005/8/layout/pyramid2"/>
    <dgm:cxn modelId="{872DB503-86F5-4720-A8CA-4C8AA5C1A3D5}" type="presOf" srcId="{D3710DE1-8E52-4AA7-A035-3BE7EE1F3B4E}" destId="{D94D445D-1EF2-4DEE-A8A5-75442AE4C210}" srcOrd="0" destOrd="0" presId="urn:microsoft.com/office/officeart/2005/8/layout/pyramid2"/>
    <dgm:cxn modelId="{BF8BDFCB-3ED3-43AA-9F6D-2C55C7857CF9}" type="presOf" srcId="{A0913528-553E-4AB6-BB10-1EF7329B66A0}" destId="{EF920AB6-FAA4-47C8-BFC6-BB228220039C}" srcOrd="0" destOrd="0" presId="urn:microsoft.com/office/officeart/2005/8/layout/pyramid2"/>
    <dgm:cxn modelId="{23BC30AE-258F-441A-94D7-D9DA1E12AA0F}" srcId="{AC6F10D6-ED3F-4A12-A137-8EEFC20926E2}" destId="{D3710DE1-8E52-4AA7-A035-3BE7EE1F3B4E}" srcOrd="2" destOrd="0" parTransId="{3D1D29FD-03B8-42D3-977A-45B171D8F529}" sibTransId="{34FA107F-D9C4-42AB-A8E1-5FF8CB066DD0}"/>
    <dgm:cxn modelId="{672A8A98-8D9B-4685-A4FF-0395EC66F59E}" type="presOf" srcId="{A7C06AEC-EC87-473B-A131-92B3C66AB77D}" destId="{C14146CE-F766-4286-9651-3F3BDD28FEF2}" srcOrd="0" destOrd="0" presId="urn:microsoft.com/office/officeart/2005/8/layout/pyramid2"/>
    <dgm:cxn modelId="{7429E58D-04BC-4ADA-954B-2EBC894FDA88}" type="presOf" srcId="{311808B4-082A-4CEA-A79A-F983E165A321}" destId="{43098C62-24A2-4CB6-8C53-6E5AA3A196A5}" srcOrd="0" destOrd="0" presId="urn:microsoft.com/office/officeart/2005/8/layout/pyramid2"/>
    <dgm:cxn modelId="{4DAA44F2-544B-42D4-BB31-7071C970831C}" srcId="{AC6F10D6-ED3F-4A12-A137-8EEFC20926E2}" destId="{A0913528-553E-4AB6-BB10-1EF7329B66A0}" srcOrd="0" destOrd="0" parTransId="{4431DBDB-FA6C-4A08-B088-7BB1254ED030}" sibTransId="{2B901C03-A399-47FF-BCB3-8A00761C237B}"/>
    <dgm:cxn modelId="{97F45004-F1CC-41B6-91BC-49B619866BB1}" srcId="{AC6F10D6-ED3F-4A12-A137-8EEFC20926E2}" destId="{459E9380-3204-40E0-A16A-F6279AAA5AF3}" srcOrd="3" destOrd="0" parTransId="{72579E10-696B-4C5B-806D-8C612F301D9D}" sibTransId="{D1CAD5B7-2930-42E2-B46F-91B85E7C06FC}"/>
    <dgm:cxn modelId="{A775755E-8849-4416-A6F8-948859E8499D}" type="presParOf" srcId="{15A9B168-B528-4C0C-8DF6-2C3870AD29C1}" destId="{1246E390-8729-4432-AA5F-292384808847}" srcOrd="0" destOrd="0" presId="urn:microsoft.com/office/officeart/2005/8/layout/pyramid2"/>
    <dgm:cxn modelId="{DCEB6F49-7FB2-4838-ACCA-27794967FC97}" type="presParOf" srcId="{15A9B168-B528-4C0C-8DF6-2C3870AD29C1}" destId="{437F133E-61B4-44CB-B572-EAD4943C686F}" srcOrd="1" destOrd="0" presId="urn:microsoft.com/office/officeart/2005/8/layout/pyramid2"/>
    <dgm:cxn modelId="{B0889B53-63A8-4D35-907A-9FC1DD4BCDA9}" type="presParOf" srcId="{437F133E-61B4-44CB-B572-EAD4943C686F}" destId="{EF920AB6-FAA4-47C8-BFC6-BB228220039C}" srcOrd="0" destOrd="0" presId="urn:microsoft.com/office/officeart/2005/8/layout/pyramid2"/>
    <dgm:cxn modelId="{8C839054-66BA-48AA-A082-EC93944E0F6C}" type="presParOf" srcId="{437F133E-61B4-44CB-B572-EAD4943C686F}" destId="{5604E8B5-3363-48C5-B92D-276B49D27600}" srcOrd="1" destOrd="0" presId="urn:microsoft.com/office/officeart/2005/8/layout/pyramid2"/>
    <dgm:cxn modelId="{3B250391-CE57-43D1-BD69-8683DEFB2C6F}" type="presParOf" srcId="{437F133E-61B4-44CB-B572-EAD4943C686F}" destId="{43098C62-24A2-4CB6-8C53-6E5AA3A196A5}" srcOrd="2" destOrd="0" presId="urn:microsoft.com/office/officeart/2005/8/layout/pyramid2"/>
    <dgm:cxn modelId="{697E1CCE-C6F0-48B5-9CB2-F92DC21738E3}" type="presParOf" srcId="{437F133E-61B4-44CB-B572-EAD4943C686F}" destId="{71079150-C352-4C1F-B539-CDAD1412B781}" srcOrd="3" destOrd="0" presId="urn:microsoft.com/office/officeart/2005/8/layout/pyramid2"/>
    <dgm:cxn modelId="{51BDBF11-FFC2-4F06-BC18-B0C676019642}" type="presParOf" srcId="{437F133E-61B4-44CB-B572-EAD4943C686F}" destId="{D94D445D-1EF2-4DEE-A8A5-75442AE4C210}" srcOrd="4" destOrd="0" presId="urn:microsoft.com/office/officeart/2005/8/layout/pyramid2"/>
    <dgm:cxn modelId="{33AAFE5F-D112-4BB3-A68F-FCEA68B69C47}" type="presParOf" srcId="{437F133E-61B4-44CB-B572-EAD4943C686F}" destId="{C81A7920-16D2-41D7-94C4-D356D0449AA3}" srcOrd="5" destOrd="0" presId="urn:microsoft.com/office/officeart/2005/8/layout/pyramid2"/>
    <dgm:cxn modelId="{143597D1-73FB-478A-A279-3F97A7ABD373}" type="presParOf" srcId="{437F133E-61B4-44CB-B572-EAD4943C686F}" destId="{3499645E-9F2F-4DC0-8536-E013706F3715}" srcOrd="6" destOrd="0" presId="urn:microsoft.com/office/officeart/2005/8/layout/pyramid2"/>
    <dgm:cxn modelId="{3FF38ED6-2E13-4408-AFD5-4F0098DA47DB}" type="presParOf" srcId="{437F133E-61B4-44CB-B572-EAD4943C686F}" destId="{DF6428A8-B05A-430B-A997-A7E05B5DF020}" srcOrd="7" destOrd="0" presId="urn:microsoft.com/office/officeart/2005/8/layout/pyramid2"/>
    <dgm:cxn modelId="{8F7CE2EE-66E3-4314-A967-9F3195B74547}" type="presParOf" srcId="{437F133E-61B4-44CB-B572-EAD4943C686F}" destId="{C14146CE-F766-4286-9651-3F3BDD28FEF2}" srcOrd="8" destOrd="0" presId="urn:microsoft.com/office/officeart/2005/8/layout/pyramid2"/>
    <dgm:cxn modelId="{12BAE182-D4E5-4FB5-9A5D-F4A747EA482D}" type="presParOf" srcId="{437F133E-61B4-44CB-B572-EAD4943C686F}" destId="{2E0E95F8-462B-4127-81C1-71721C5B040B}" srcOrd="9" destOrd="0" presId="urn:microsoft.com/office/officeart/2005/8/layout/pyramid2"/>
    <dgm:cxn modelId="{B5F320B4-BA34-4B7C-B10A-D33D25C02711}" type="presParOf" srcId="{437F133E-61B4-44CB-B572-EAD4943C686F}" destId="{E0F806A3-D4EB-402E-BF97-AEE0F081FCC6}" srcOrd="10" destOrd="0" presId="urn:microsoft.com/office/officeart/2005/8/layout/pyramid2"/>
    <dgm:cxn modelId="{7C57A43C-40B8-401F-9D84-AA1B558F17A4}" type="presParOf" srcId="{437F133E-61B4-44CB-B572-EAD4943C686F}" destId="{D38ECB15-7EB7-402F-9078-310CE3900C3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BB469-9B9D-49A1-B961-435E729AACC9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</dgm:pt>
    <dgm:pt modelId="{0CAD6C54-D218-4148-9440-CFA7E15DBC99}">
      <dgm:prSet phldrT="[Text]" custT="1"/>
      <dgm:spPr/>
      <dgm:t>
        <a:bodyPr/>
        <a:lstStyle/>
        <a:p>
          <a:pPr algn="r" rtl="1"/>
          <a:r>
            <a:rPr lang="fa-IR" sz="1800" b="1" i="0" dirty="0" smtClean="0">
              <a:cs typeface="B Badr" pitchFamily="2" charset="-78"/>
            </a:rPr>
            <a:t>تعداد مقالاتی که عضو هیات علمی نویسنده مسئول یا اول بوده</a:t>
          </a:r>
          <a:endParaRPr lang="fa-IR" sz="1800" dirty="0">
            <a:cs typeface="B Badr" pitchFamily="2" charset="-78"/>
          </a:endParaRPr>
        </a:p>
      </dgm:t>
    </dgm:pt>
    <dgm:pt modelId="{A7EA899E-CEF4-40C9-AC03-2AFAD1FE9BC2}" type="parTrans" cxnId="{82677B4D-CFF7-4CA0-A9A3-919459BD33EA}">
      <dgm:prSet/>
      <dgm:spPr/>
      <dgm:t>
        <a:bodyPr/>
        <a:lstStyle/>
        <a:p>
          <a:pPr rtl="1"/>
          <a:endParaRPr lang="fa-IR"/>
        </a:p>
      </dgm:t>
    </dgm:pt>
    <dgm:pt modelId="{D525E9A4-17F7-478C-ABE0-0BF6EF44DCB8}" type="sibTrans" cxnId="{82677B4D-CFF7-4CA0-A9A3-919459BD33EA}">
      <dgm:prSet/>
      <dgm:spPr/>
      <dgm:t>
        <a:bodyPr/>
        <a:lstStyle/>
        <a:p>
          <a:pPr rtl="1"/>
          <a:endParaRPr lang="fa-IR"/>
        </a:p>
      </dgm:t>
    </dgm:pt>
    <dgm:pt modelId="{D622FEE5-9657-481B-8670-0F3C4521E449}">
      <dgm:prSet phldrT="[Text]" custT="1"/>
      <dgm:spPr/>
      <dgm:t>
        <a:bodyPr/>
        <a:lstStyle/>
        <a:p>
          <a:pPr algn="r" rtl="1"/>
          <a:r>
            <a:rPr lang="fa-IR" sz="1800" b="1" i="0" dirty="0" smtClean="0">
              <a:cs typeface="B Badr" pitchFamily="2" charset="-78"/>
            </a:rPr>
            <a:t>نسبت استناد به مقاله در همه سال‌ها</a:t>
          </a:r>
          <a:endParaRPr lang="fa-IR" sz="1800" dirty="0">
            <a:cs typeface="B Badr" pitchFamily="2" charset="-78"/>
          </a:endParaRPr>
        </a:p>
      </dgm:t>
    </dgm:pt>
    <dgm:pt modelId="{8D245E6C-EDE1-425B-A657-4EE794DB49C8}" type="parTrans" cxnId="{441ADFD1-CDC7-4D85-9850-BA13D29B115D}">
      <dgm:prSet/>
      <dgm:spPr/>
      <dgm:t>
        <a:bodyPr/>
        <a:lstStyle/>
        <a:p>
          <a:pPr rtl="1"/>
          <a:endParaRPr lang="fa-IR"/>
        </a:p>
      </dgm:t>
    </dgm:pt>
    <dgm:pt modelId="{C8D31C32-66F3-4BA9-B138-506A3A3F70F3}" type="sibTrans" cxnId="{441ADFD1-CDC7-4D85-9850-BA13D29B115D}">
      <dgm:prSet/>
      <dgm:spPr/>
      <dgm:t>
        <a:bodyPr/>
        <a:lstStyle/>
        <a:p>
          <a:pPr rtl="1"/>
          <a:endParaRPr lang="fa-IR"/>
        </a:p>
      </dgm:t>
    </dgm:pt>
    <dgm:pt modelId="{9CD37075-A7C0-429A-937A-3524B8FC0AC5}">
      <dgm:prSet phldrT="[Text]" custT="1"/>
      <dgm:spPr/>
      <dgm:t>
        <a:bodyPr/>
        <a:lstStyle/>
        <a:p>
          <a:pPr algn="r" rtl="1"/>
          <a:r>
            <a:rPr lang="fa-IR" sz="1800" b="1" i="0" smtClean="0">
              <a:cs typeface="B Badr" pitchFamily="2" charset="-78"/>
            </a:rPr>
            <a:t>تعداد مقالات بین المللی</a:t>
          </a:r>
          <a:endParaRPr lang="fa-IR" sz="1800" dirty="0">
            <a:cs typeface="B Badr" pitchFamily="2" charset="-78"/>
          </a:endParaRPr>
        </a:p>
      </dgm:t>
    </dgm:pt>
    <dgm:pt modelId="{D0952439-564B-4C71-B01E-305F573B6E9F}" type="parTrans" cxnId="{F4599260-93C2-42C0-B667-47454DBD515C}">
      <dgm:prSet/>
      <dgm:spPr/>
      <dgm:t>
        <a:bodyPr/>
        <a:lstStyle/>
        <a:p>
          <a:pPr rtl="1"/>
          <a:endParaRPr lang="fa-IR"/>
        </a:p>
      </dgm:t>
    </dgm:pt>
    <dgm:pt modelId="{EA112E36-5B23-435D-8DE3-C260EA5529CC}" type="sibTrans" cxnId="{F4599260-93C2-42C0-B667-47454DBD515C}">
      <dgm:prSet/>
      <dgm:spPr/>
      <dgm:t>
        <a:bodyPr/>
        <a:lstStyle/>
        <a:p>
          <a:pPr rtl="1"/>
          <a:endParaRPr lang="fa-IR"/>
        </a:p>
      </dgm:t>
    </dgm:pt>
    <dgm:pt modelId="{7F3BEB08-2A90-4045-AC92-E87C4A4E7088}">
      <dgm:prSet phldrT="[Text]" custT="1"/>
      <dgm:spPr/>
      <dgm:t>
        <a:bodyPr/>
        <a:lstStyle/>
        <a:p>
          <a:pPr algn="r" rtl="1"/>
          <a:r>
            <a:rPr lang="fa-IR" sz="1800" b="1" i="0" dirty="0" smtClean="0">
              <a:cs typeface="B Badr" pitchFamily="2" charset="-78"/>
            </a:rPr>
            <a:t>خلاصه عملکرد طرح‌های پژوهشی مصوب و پایان نامه ها</a:t>
          </a:r>
          <a:endParaRPr lang="fa-IR" sz="1800" dirty="0">
            <a:cs typeface="B Badr" pitchFamily="2" charset="-78"/>
          </a:endParaRPr>
        </a:p>
      </dgm:t>
    </dgm:pt>
    <dgm:pt modelId="{98073942-A9DB-4910-94CD-F63F4DCF12F9}" type="parTrans" cxnId="{79BB895F-781B-4E12-8B3F-6154FEB08287}">
      <dgm:prSet/>
      <dgm:spPr/>
      <dgm:t>
        <a:bodyPr/>
        <a:lstStyle/>
        <a:p>
          <a:pPr rtl="1"/>
          <a:endParaRPr lang="fa-IR"/>
        </a:p>
      </dgm:t>
    </dgm:pt>
    <dgm:pt modelId="{6226DF87-A4D2-44E8-A22A-C94A43037726}" type="sibTrans" cxnId="{79BB895F-781B-4E12-8B3F-6154FEB08287}">
      <dgm:prSet/>
      <dgm:spPr/>
      <dgm:t>
        <a:bodyPr/>
        <a:lstStyle/>
        <a:p>
          <a:pPr rtl="1"/>
          <a:endParaRPr lang="fa-IR"/>
        </a:p>
      </dgm:t>
    </dgm:pt>
    <dgm:pt modelId="{86CCB18C-62D7-4F17-A725-063A61991674}">
      <dgm:prSet phldrT="[Text]" custT="1"/>
      <dgm:spPr/>
      <dgm:t>
        <a:bodyPr/>
        <a:lstStyle/>
        <a:p>
          <a:pPr algn="r" rtl="1"/>
          <a:r>
            <a:rPr lang="fa-IR" sz="1800" b="1" i="0" dirty="0" smtClean="0">
              <a:cs typeface="B Badr" pitchFamily="2" charset="-78"/>
            </a:rPr>
            <a:t>نقشه همکاری داخلی و بین المللی</a:t>
          </a:r>
          <a:endParaRPr lang="fa-IR" sz="1800" dirty="0">
            <a:cs typeface="B Badr" pitchFamily="2" charset="-78"/>
          </a:endParaRPr>
        </a:p>
      </dgm:t>
    </dgm:pt>
    <dgm:pt modelId="{0814C89A-C5C0-4372-9CA3-4F76571F727E}" type="parTrans" cxnId="{B0421288-166B-4FE8-8E33-078A866AE33A}">
      <dgm:prSet/>
      <dgm:spPr/>
      <dgm:t>
        <a:bodyPr/>
        <a:lstStyle/>
        <a:p>
          <a:pPr rtl="1"/>
          <a:endParaRPr lang="fa-IR"/>
        </a:p>
      </dgm:t>
    </dgm:pt>
    <dgm:pt modelId="{68B03453-6C43-4916-8F41-9A6D847137BC}" type="sibTrans" cxnId="{B0421288-166B-4FE8-8E33-078A866AE33A}">
      <dgm:prSet/>
      <dgm:spPr/>
      <dgm:t>
        <a:bodyPr/>
        <a:lstStyle/>
        <a:p>
          <a:pPr rtl="1"/>
          <a:endParaRPr lang="fa-IR"/>
        </a:p>
      </dgm:t>
    </dgm:pt>
    <dgm:pt modelId="{B1A70D9A-0B71-4407-8817-2E34A3D514AD}">
      <dgm:prSet phldrT="[Text]" custT="1"/>
      <dgm:spPr/>
      <dgm:t>
        <a:bodyPr/>
        <a:lstStyle/>
        <a:p>
          <a:pPr algn="r" rtl="1"/>
          <a:r>
            <a:rPr lang="fa-IR" sz="1800" b="1" i="0" dirty="0" smtClean="0">
              <a:cs typeface="B Badr" pitchFamily="2" charset="-78"/>
            </a:rPr>
            <a:t>توزیع مقالات در چارک ها بر اساس شاخص </a:t>
          </a:r>
          <a:r>
            <a:rPr lang="en-US" sz="1800" b="1" i="0" dirty="0" smtClean="0">
              <a:cs typeface="B Badr" pitchFamily="2" charset="-78"/>
            </a:rPr>
            <a:t>SNIP، SJR، IF </a:t>
          </a:r>
          <a:r>
            <a:rPr lang="fa-IR" sz="1800" b="1" i="0" dirty="0" smtClean="0">
              <a:cs typeface="B Badr" pitchFamily="2" charset="-78"/>
            </a:rPr>
            <a:t>و </a:t>
          </a:r>
          <a:r>
            <a:rPr lang="en-US" sz="1800" b="1" i="0" dirty="0" smtClean="0">
              <a:cs typeface="B Badr" pitchFamily="2" charset="-78"/>
            </a:rPr>
            <a:t>Cite Score</a:t>
          </a:r>
          <a:endParaRPr lang="fa-IR" sz="1800" dirty="0">
            <a:cs typeface="B Badr" pitchFamily="2" charset="-78"/>
          </a:endParaRPr>
        </a:p>
      </dgm:t>
    </dgm:pt>
    <dgm:pt modelId="{20C95664-732F-4409-907A-0D591CA79F94}" type="parTrans" cxnId="{A849BE43-B680-4628-AF03-69036105C388}">
      <dgm:prSet/>
      <dgm:spPr/>
      <dgm:t>
        <a:bodyPr/>
        <a:lstStyle/>
        <a:p>
          <a:pPr rtl="1"/>
          <a:endParaRPr lang="fa-IR"/>
        </a:p>
      </dgm:t>
    </dgm:pt>
    <dgm:pt modelId="{469ADC35-BD08-4D37-A8EA-5A23643EC8C7}" type="sibTrans" cxnId="{A849BE43-B680-4628-AF03-69036105C388}">
      <dgm:prSet/>
      <dgm:spPr/>
      <dgm:t>
        <a:bodyPr/>
        <a:lstStyle/>
        <a:p>
          <a:pPr rtl="1"/>
          <a:endParaRPr lang="fa-IR"/>
        </a:p>
      </dgm:t>
    </dgm:pt>
    <dgm:pt modelId="{451B8CB6-E6DF-4575-8C00-BB7CBB90E59D}" type="pres">
      <dgm:prSet presAssocID="{F40BB469-9B9D-49A1-B961-435E729AACC9}" presName="Name0" presStyleCnt="0">
        <dgm:presLayoutVars>
          <dgm:dir/>
          <dgm:animLvl val="lvl"/>
          <dgm:resizeHandles val="exact"/>
        </dgm:presLayoutVars>
      </dgm:prSet>
      <dgm:spPr/>
    </dgm:pt>
    <dgm:pt modelId="{005E71D7-6784-4D40-A3F3-016BEEC5575B}" type="pres">
      <dgm:prSet presAssocID="{B1A70D9A-0B71-4407-8817-2E34A3D514AD}" presName="boxAndChildren" presStyleCnt="0"/>
      <dgm:spPr/>
    </dgm:pt>
    <dgm:pt modelId="{9C5013E8-B2BE-428F-8C13-BF7E262EC1EF}" type="pres">
      <dgm:prSet presAssocID="{B1A70D9A-0B71-4407-8817-2E34A3D514AD}" presName="parentTextBox" presStyleLbl="node1" presStyleIdx="0" presStyleCnt="6"/>
      <dgm:spPr/>
      <dgm:t>
        <a:bodyPr/>
        <a:lstStyle/>
        <a:p>
          <a:pPr rtl="1"/>
          <a:endParaRPr lang="fa-IR"/>
        </a:p>
      </dgm:t>
    </dgm:pt>
    <dgm:pt modelId="{DA051A75-8ECA-46C7-8919-4BC68E80CB06}" type="pres">
      <dgm:prSet presAssocID="{68B03453-6C43-4916-8F41-9A6D847137BC}" presName="sp" presStyleCnt="0"/>
      <dgm:spPr/>
    </dgm:pt>
    <dgm:pt modelId="{E77BA5C4-8C4F-4D24-BF98-1E24D88F161E}" type="pres">
      <dgm:prSet presAssocID="{86CCB18C-62D7-4F17-A725-063A61991674}" presName="arrowAndChildren" presStyleCnt="0"/>
      <dgm:spPr/>
    </dgm:pt>
    <dgm:pt modelId="{DAFE775B-72A1-45D4-9CBC-E54D7BF311BF}" type="pres">
      <dgm:prSet presAssocID="{86CCB18C-62D7-4F17-A725-063A61991674}" presName="parentTextArrow" presStyleLbl="node1" presStyleIdx="1" presStyleCnt="6"/>
      <dgm:spPr/>
      <dgm:t>
        <a:bodyPr/>
        <a:lstStyle/>
        <a:p>
          <a:pPr rtl="1"/>
          <a:endParaRPr lang="fa-IR"/>
        </a:p>
      </dgm:t>
    </dgm:pt>
    <dgm:pt modelId="{322377A2-F143-496C-B6CF-92437D2EF8B9}" type="pres">
      <dgm:prSet presAssocID="{6226DF87-A4D2-44E8-A22A-C94A43037726}" presName="sp" presStyleCnt="0"/>
      <dgm:spPr/>
    </dgm:pt>
    <dgm:pt modelId="{FE248B51-7BB8-4F9A-983A-E6421894682B}" type="pres">
      <dgm:prSet presAssocID="{7F3BEB08-2A90-4045-AC92-E87C4A4E7088}" presName="arrowAndChildren" presStyleCnt="0"/>
      <dgm:spPr/>
    </dgm:pt>
    <dgm:pt modelId="{F24184C3-12A2-4198-B4E6-143693FD8F15}" type="pres">
      <dgm:prSet presAssocID="{7F3BEB08-2A90-4045-AC92-E87C4A4E7088}" presName="parentTextArrow" presStyleLbl="node1" presStyleIdx="2" presStyleCnt="6"/>
      <dgm:spPr/>
      <dgm:t>
        <a:bodyPr/>
        <a:lstStyle/>
        <a:p>
          <a:pPr rtl="1"/>
          <a:endParaRPr lang="fa-IR"/>
        </a:p>
      </dgm:t>
    </dgm:pt>
    <dgm:pt modelId="{F026E354-6098-45B2-A0A4-42AA1AB1C459}" type="pres">
      <dgm:prSet presAssocID="{EA112E36-5B23-435D-8DE3-C260EA5529CC}" presName="sp" presStyleCnt="0"/>
      <dgm:spPr/>
    </dgm:pt>
    <dgm:pt modelId="{CC33303D-7D7B-4C3F-A5B5-D247DFE10DA9}" type="pres">
      <dgm:prSet presAssocID="{9CD37075-A7C0-429A-937A-3524B8FC0AC5}" presName="arrowAndChildren" presStyleCnt="0"/>
      <dgm:spPr/>
    </dgm:pt>
    <dgm:pt modelId="{4135D24F-ED7F-4A65-AECF-70D14A94F13D}" type="pres">
      <dgm:prSet presAssocID="{9CD37075-A7C0-429A-937A-3524B8FC0AC5}" presName="parentTextArrow" presStyleLbl="node1" presStyleIdx="3" presStyleCnt="6"/>
      <dgm:spPr/>
      <dgm:t>
        <a:bodyPr/>
        <a:lstStyle/>
        <a:p>
          <a:pPr rtl="1"/>
          <a:endParaRPr lang="fa-IR"/>
        </a:p>
      </dgm:t>
    </dgm:pt>
    <dgm:pt modelId="{A6C30FC7-5755-4E21-A8F2-807E969122A3}" type="pres">
      <dgm:prSet presAssocID="{C8D31C32-66F3-4BA9-B138-506A3A3F70F3}" presName="sp" presStyleCnt="0"/>
      <dgm:spPr/>
    </dgm:pt>
    <dgm:pt modelId="{2F804600-5B49-4226-A5B3-40420C3E8665}" type="pres">
      <dgm:prSet presAssocID="{D622FEE5-9657-481B-8670-0F3C4521E449}" presName="arrowAndChildren" presStyleCnt="0"/>
      <dgm:spPr/>
    </dgm:pt>
    <dgm:pt modelId="{3F8B2FC0-F0C3-407B-8781-026E800E4938}" type="pres">
      <dgm:prSet presAssocID="{D622FEE5-9657-481B-8670-0F3C4521E449}" presName="parentTextArrow" presStyleLbl="node1" presStyleIdx="4" presStyleCnt="6"/>
      <dgm:spPr/>
      <dgm:t>
        <a:bodyPr/>
        <a:lstStyle/>
        <a:p>
          <a:pPr rtl="1"/>
          <a:endParaRPr lang="fa-IR"/>
        </a:p>
      </dgm:t>
    </dgm:pt>
    <dgm:pt modelId="{1BE44916-B116-4A6E-A301-64924EA115AE}" type="pres">
      <dgm:prSet presAssocID="{D525E9A4-17F7-478C-ABE0-0BF6EF44DCB8}" presName="sp" presStyleCnt="0"/>
      <dgm:spPr/>
    </dgm:pt>
    <dgm:pt modelId="{3C21A328-EBEB-4148-938D-2AD4220A07BE}" type="pres">
      <dgm:prSet presAssocID="{0CAD6C54-D218-4148-9440-CFA7E15DBC99}" presName="arrowAndChildren" presStyleCnt="0"/>
      <dgm:spPr/>
    </dgm:pt>
    <dgm:pt modelId="{624ACBFF-1B3F-488E-B254-0DEB6E9A25BF}" type="pres">
      <dgm:prSet presAssocID="{0CAD6C54-D218-4148-9440-CFA7E15DBC99}" presName="parentTextArrow" presStyleLbl="node1" presStyleIdx="5" presStyleCnt="6"/>
      <dgm:spPr/>
      <dgm:t>
        <a:bodyPr/>
        <a:lstStyle/>
        <a:p>
          <a:pPr rtl="1"/>
          <a:endParaRPr lang="fa-IR"/>
        </a:p>
      </dgm:t>
    </dgm:pt>
  </dgm:ptLst>
  <dgm:cxnLst>
    <dgm:cxn modelId="{441ADFD1-CDC7-4D85-9850-BA13D29B115D}" srcId="{F40BB469-9B9D-49A1-B961-435E729AACC9}" destId="{D622FEE5-9657-481B-8670-0F3C4521E449}" srcOrd="1" destOrd="0" parTransId="{8D245E6C-EDE1-425B-A657-4EE794DB49C8}" sibTransId="{C8D31C32-66F3-4BA9-B138-506A3A3F70F3}"/>
    <dgm:cxn modelId="{A849BE43-B680-4628-AF03-69036105C388}" srcId="{F40BB469-9B9D-49A1-B961-435E729AACC9}" destId="{B1A70D9A-0B71-4407-8817-2E34A3D514AD}" srcOrd="5" destOrd="0" parTransId="{20C95664-732F-4409-907A-0D591CA79F94}" sibTransId="{469ADC35-BD08-4D37-A8EA-5A23643EC8C7}"/>
    <dgm:cxn modelId="{12126EB0-4D72-40FD-B9C3-023477336E1E}" type="presOf" srcId="{B1A70D9A-0B71-4407-8817-2E34A3D514AD}" destId="{9C5013E8-B2BE-428F-8C13-BF7E262EC1EF}" srcOrd="0" destOrd="0" presId="urn:microsoft.com/office/officeart/2005/8/layout/process4"/>
    <dgm:cxn modelId="{F4599260-93C2-42C0-B667-47454DBD515C}" srcId="{F40BB469-9B9D-49A1-B961-435E729AACC9}" destId="{9CD37075-A7C0-429A-937A-3524B8FC0AC5}" srcOrd="2" destOrd="0" parTransId="{D0952439-564B-4C71-B01E-305F573B6E9F}" sibTransId="{EA112E36-5B23-435D-8DE3-C260EA5529CC}"/>
    <dgm:cxn modelId="{3DEF75FF-32B3-440F-8748-A980488EE560}" type="presOf" srcId="{86CCB18C-62D7-4F17-A725-063A61991674}" destId="{DAFE775B-72A1-45D4-9CBC-E54D7BF311BF}" srcOrd="0" destOrd="0" presId="urn:microsoft.com/office/officeart/2005/8/layout/process4"/>
    <dgm:cxn modelId="{82677B4D-CFF7-4CA0-A9A3-919459BD33EA}" srcId="{F40BB469-9B9D-49A1-B961-435E729AACC9}" destId="{0CAD6C54-D218-4148-9440-CFA7E15DBC99}" srcOrd="0" destOrd="0" parTransId="{A7EA899E-CEF4-40C9-AC03-2AFAD1FE9BC2}" sibTransId="{D525E9A4-17F7-478C-ABE0-0BF6EF44DCB8}"/>
    <dgm:cxn modelId="{2E6FFF6F-8510-40D6-9833-3BD007E989CD}" type="presOf" srcId="{D622FEE5-9657-481B-8670-0F3C4521E449}" destId="{3F8B2FC0-F0C3-407B-8781-026E800E4938}" srcOrd="0" destOrd="0" presId="urn:microsoft.com/office/officeart/2005/8/layout/process4"/>
    <dgm:cxn modelId="{729701F7-DE54-4279-809D-8B7A8E851D54}" type="presOf" srcId="{7F3BEB08-2A90-4045-AC92-E87C4A4E7088}" destId="{F24184C3-12A2-4198-B4E6-143693FD8F15}" srcOrd="0" destOrd="0" presId="urn:microsoft.com/office/officeart/2005/8/layout/process4"/>
    <dgm:cxn modelId="{16EE5F7D-DE1A-4EDA-8E82-B831ACC66B5B}" type="presOf" srcId="{9CD37075-A7C0-429A-937A-3524B8FC0AC5}" destId="{4135D24F-ED7F-4A65-AECF-70D14A94F13D}" srcOrd="0" destOrd="0" presId="urn:microsoft.com/office/officeart/2005/8/layout/process4"/>
    <dgm:cxn modelId="{809CE2C0-116A-4683-9AAF-A8D8BD272DC8}" type="presOf" srcId="{0CAD6C54-D218-4148-9440-CFA7E15DBC99}" destId="{624ACBFF-1B3F-488E-B254-0DEB6E9A25BF}" srcOrd="0" destOrd="0" presId="urn:microsoft.com/office/officeart/2005/8/layout/process4"/>
    <dgm:cxn modelId="{79BB895F-781B-4E12-8B3F-6154FEB08287}" srcId="{F40BB469-9B9D-49A1-B961-435E729AACC9}" destId="{7F3BEB08-2A90-4045-AC92-E87C4A4E7088}" srcOrd="3" destOrd="0" parTransId="{98073942-A9DB-4910-94CD-F63F4DCF12F9}" sibTransId="{6226DF87-A4D2-44E8-A22A-C94A43037726}"/>
    <dgm:cxn modelId="{B0421288-166B-4FE8-8E33-078A866AE33A}" srcId="{F40BB469-9B9D-49A1-B961-435E729AACC9}" destId="{86CCB18C-62D7-4F17-A725-063A61991674}" srcOrd="4" destOrd="0" parTransId="{0814C89A-C5C0-4372-9CA3-4F76571F727E}" sibTransId="{68B03453-6C43-4916-8F41-9A6D847137BC}"/>
    <dgm:cxn modelId="{483BB385-4BB7-4018-B4FC-AFC4CF172A27}" type="presOf" srcId="{F40BB469-9B9D-49A1-B961-435E729AACC9}" destId="{451B8CB6-E6DF-4575-8C00-BB7CBB90E59D}" srcOrd="0" destOrd="0" presId="urn:microsoft.com/office/officeart/2005/8/layout/process4"/>
    <dgm:cxn modelId="{B6673931-C848-4BC6-89F6-7F016D2115A8}" type="presParOf" srcId="{451B8CB6-E6DF-4575-8C00-BB7CBB90E59D}" destId="{005E71D7-6784-4D40-A3F3-016BEEC5575B}" srcOrd="0" destOrd="0" presId="urn:microsoft.com/office/officeart/2005/8/layout/process4"/>
    <dgm:cxn modelId="{D43FD307-D80A-45F7-A99B-BC7325B9EF25}" type="presParOf" srcId="{005E71D7-6784-4D40-A3F3-016BEEC5575B}" destId="{9C5013E8-B2BE-428F-8C13-BF7E262EC1EF}" srcOrd="0" destOrd="0" presId="urn:microsoft.com/office/officeart/2005/8/layout/process4"/>
    <dgm:cxn modelId="{F2734703-9B44-4EE0-862F-EF1221494778}" type="presParOf" srcId="{451B8CB6-E6DF-4575-8C00-BB7CBB90E59D}" destId="{DA051A75-8ECA-46C7-8919-4BC68E80CB06}" srcOrd="1" destOrd="0" presId="urn:microsoft.com/office/officeart/2005/8/layout/process4"/>
    <dgm:cxn modelId="{AED91584-167C-4A49-B33C-9DD3C12CDEFF}" type="presParOf" srcId="{451B8CB6-E6DF-4575-8C00-BB7CBB90E59D}" destId="{E77BA5C4-8C4F-4D24-BF98-1E24D88F161E}" srcOrd="2" destOrd="0" presId="urn:microsoft.com/office/officeart/2005/8/layout/process4"/>
    <dgm:cxn modelId="{A5858546-5509-4741-A5AB-68E88374DCDE}" type="presParOf" srcId="{E77BA5C4-8C4F-4D24-BF98-1E24D88F161E}" destId="{DAFE775B-72A1-45D4-9CBC-E54D7BF311BF}" srcOrd="0" destOrd="0" presId="urn:microsoft.com/office/officeart/2005/8/layout/process4"/>
    <dgm:cxn modelId="{DFFEC3D7-1C83-4289-8328-EE2EC0819F7C}" type="presParOf" srcId="{451B8CB6-E6DF-4575-8C00-BB7CBB90E59D}" destId="{322377A2-F143-496C-B6CF-92437D2EF8B9}" srcOrd="3" destOrd="0" presId="urn:microsoft.com/office/officeart/2005/8/layout/process4"/>
    <dgm:cxn modelId="{006F8BED-6170-473C-A645-AACC1FA5E9D0}" type="presParOf" srcId="{451B8CB6-E6DF-4575-8C00-BB7CBB90E59D}" destId="{FE248B51-7BB8-4F9A-983A-E6421894682B}" srcOrd="4" destOrd="0" presId="urn:microsoft.com/office/officeart/2005/8/layout/process4"/>
    <dgm:cxn modelId="{F08CFB8E-2CC9-4F4D-A2FC-25482327F7A7}" type="presParOf" srcId="{FE248B51-7BB8-4F9A-983A-E6421894682B}" destId="{F24184C3-12A2-4198-B4E6-143693FD8F15}" srcOrd="0" destOrd="0" presId="urn:microsoft.com/office/officeart/2005/8/layout/process4"/>
    <dgm:cxn modelId="{F5014B0F-D0A0-4257-95B9-6EAF6F2AB844}" type="presParOf" srcId="{451B8CB6-E6DF-4575-8C00-BB7CBB90E59D}" destId="{F026E354-6098-45B2-A0A4-42AA1AB1C459}" srcOrd="5" destOrd="0" presId="urn:microsoft.com/office/officeart/2005/8/layout/process4"/>
    <dgm:cxn modelId="{3EB8E036-8126-4C7D-92A8-D3D292D2A391}" type="presParOf" srcId="{451B8CB6-E6DF-4575-8C00-BB7CBB90E59D}" destId="{CC33303D-7D7B-4C3F-A5B5-D247DFE10DA9}" srcOrd="6" destOrd="0" presId="urn:microsoft.com/office/officeart/2005/8/layout/process4"/>
    <dgm:cxn modelId="{A4A7333B-9232-43AA-A6A1-6462DA96A3B2}" type="presParOf" srcId="{CC33303D-7D7B-4C3F-A5B5-D247DFE10DA9}" destId="{4135D24F-ED7F-4A65-AECF-70D14A94F13D}" srcOrd="0" destOrd="0" presId="urn:microsoft.com/office/officeart/2005/8/layout/process4"/>
    <dgm:cxn modelId="{8124329B-841D-49C7-A9C7-37ACB129F604}" type="presParOf" srcId="{451B8CB6-E6DF-4575-8C00-BB7CBB90E59D}" destId="{A6C30FC7-5755-4E21-A8F2-807E969122A3}" srcOrd="7" destOrd="0" presId="urn:microsoft.com/office/officeart/2005/8/layout/process4"/>
    <dgm:cxn modelId="{081152DB-71FB-49FB-88BD-9B8E0801F7EB}" type="presParOf" srcId="{451B8CB6-E6DF-4575-8C00-BB7CBB90E59D}" destId="{2F804600-5B49-4226-A5B3-40420C3E8665}" srcOrd="8" destOrd="0" presId="urn:microsoft.com/office/officeart/2005/8/layout/process4"/>
    <dgm:cxn modelId="{FD5A198C-DF63-4111-9C79-7AAA73B928C4}" type="presParOf" srcId="{2F804600-5B49-4226-A5B3-40420C3E8665}" destId="{3F8B2FC0-F0C3-407B-8781-026E800E4938}" srcOrd="0" destOrd="0" presId="urn:microsoft.com/office/officeart/2005/8/layout/process4"/>
    <dgm:cxn modelId="{BBF82798-2AE6-4F7C-85D9-5CD1FA2A8E8F}" type="presParOf" srcId="{451B8CB6-E6DF-4575-8C00-BB7CBB90E59D}" destId="{1BE44916-B116-4A6E-A301-64924EA115AE}" srcOrd="9" destOrd="0" presId="urn:microsoft.com/office/officeart/2005/8/layout/process4"/>
    <dgm:cxn modelId="{76CFB2DC-4EEF-4AAC-971C-610CA2C4726B}" type="presParOf" srcId="{451B8CB6-E6DF-4575-8C00-BB7CBB90E59D}" destId="{3C21A328-EBEB-4148-938D-2AD4220A07BE}" srcOrd="10" destOrd="0" presId="urn:microsoft.com/office/officeart/2005/8/layout/process4"/>
    <dgm:cxn modelId="{7775E1EB-B56E-489A-8B91-DD6E76958516}" type="presParOf" srcId="{3C21A328-EBEB-4148-938D-2AD4220A07BE}" destId="{624ACBFF-1B3F-488E-B254-0DEB6E9A25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1B049-898E-47A9-BACD-EE4F0BAE6DA9}">
      <dsp:nvSpPr>
        <dsp:cNvPr id="0" name=""/>
        <dsp:cNvSpPr/>
      </dsp:nvSpPr>
      <dsp:spPr>
        <a:xfrm rot="5400000">
          <a:off x="4758588" y="185730"/>
          <a:ext cx="1214837" cy="8503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</a:rPr>
            <a:t>1</a:t>
          </a:r>
          <a:endParaRPr lang="fa-IR" sz="2400" kern="1200" dirty="0">
            <a:solidFill>
              <a:schemeClr val="tx1"/>
            </a:solidFill>
          </a:endParaRPr>
        </a:p>
      </dsp:txBody>
      <dsp:txXfrm rot="-5400000">
        <a:off x="4940814" y="428697"/>
        <a:ext cx="850386" cy="364451"/>
      </dsp:txXfrm>
    </dsp:sp>
    <dsp:sp modelId="{FAF9E52F-EE26-4A79-9A10-6B8C124FB64C}">
      <dsp:nvSpPr>
        <dsp:cNvPr id="0" name=""/>
        <dsp:cNvSpPr/>
      </dsp:nvSpPr>
      <dsp:spPr>
        <a:xfrm rot="16200000">
          <a:off x="2075584" y="-2072079"/>
          <a:ext cx="789644" cy="4940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solidFill>
                <a:schemeClr val="tx1"/>
              </a:solidFill>
              <a:cs typeface="B Badr" pitchFamily="2" charset="-78"/>
            </a:rPr>
            <a:t>آدرس </a:t>
          </a:r>
          <a:r>
            <a:rPr lang="en-US" sz="1800" kern="1200" dirty="0" smtClean="0">
              <a:solidFill>
                <a:schemeClr val="tx1"/>
              </a:solidFill>
              <a:cs typeface="B Badr" pitchFamily="2" charset="-78"/>
            </a:rPr>
            <a:t>https://isid.research.ac.ir </a:t>
          </a:r>
          <a:r>
            <a:rPr lang="fa-IR" sz="1800" kern="1200" dirty="0" smtClean="0">
              <a:solidFill>
                <a:schemeClr val="tx1"/>
              </a:solidFill>
              <a:cs typeface="B Badr" pitchFamily="2" charset="-78"/>
            </a:rPr>
            <a:t> را وارد کنید</a:t>
          </a:r>
          <a:endParaRPr lang="fa-IR" sz="2700" kern="1200" dirty="0">
            <a:solidFill>
              <a:schemeClr val="tx1"/>
            </a:solidFill>
          </a:endParaRPr>
        </a:p>
      </dsp:txBody>
      <dsp:txXfrm rot="5400000">
        <a:off x="38547" y="42052"/>
        <a:ext cx="4902266" cy="712550"/>
      </dsp:txXfrm>
    </dsp:sp>
    <dsp:sp modelId="{34FEE270-3F9C-48FE-BB65-3452D73E11EC}">
      <dsp:nvSpPr>
        <dsp:cNvPr id="0" name=""/>
        <dsp:cNvSpPr/>
      </dsp:nvSpPr>
      <dsp:spPr>
        <a:xfrm rot="5400000">
          <a:off x="4758588" y="1200406"/>
          <a:ext cx="1214837" cy="850386"/>
        </a:xfrm>
        <a:prstGeom prst="chevr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1587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</a:rPr>
            <a:t>2</a:t>
          </a:r>
          <a:endParaRPr lang="fa-IR" sz="2400" kern="1200" dirty="0">
            <a:solidFill>
              <a:schemeClr val="tx1"/>
            </a:solidFill>
          </a:endParaRPr>
        </a:p>
      </dsp:txBody>
      <dsp:txXfrm rot="-5400000">
        <a:off x="4940814" y="1443373"/>
        <a:ext cx="850386" cy="364451"/>
      </dsp:txXfrm>
    </dsp:sp>
    <dsp:sp modelId="{E32CF62B-9686-45FB-B7C5-31DE688899BA}">
      <dsp:nvSpPr>
        <dsp:cNvPr id="0" name=""/>
        <dsp:cNvSpPr/>
      </dsp:nvSpPr>
      <dsp:spPr>
        <a:xfrm rot="16200000">
          <a:off x="2075584" y="-1057403"/>
          <a:ext cx="789644" cy="4940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solidFill>
                <a:schemeClr val="tx1"/>
              </a:solidFill>
              <a:cs typeface="B Badr" pitchFamily="2" charset="-78"/>
            </a:rPr>
            <a:t>دانشگاه مورد نظر خود را انتخاب کنید</a:t>
          </a:r>
          <a:endParaRPr lang="fa-IR" kern="1200" dirty="0">
            <a:solidFill>
              <a:schemeClr val="tx1"/>
            </a:solidFill>
          </a:endParaRPr>
        </a:p>
      </dsp:txBody>
      <dsp:txXfrm rot="5400000">
        <a:off x="38547" y="1056728"/>
        <a:ext cx="4902266" cy="712550"/>
      </dsp:txXfrm>
    </dsp:sp>
    <dsp:sp modelId="{5A4D4C9B-4DB5-4FBB-BD76-9C84E31A0EB4}">
      <dsp:nvSpPr>
        <dsp:cNvPr id="0" name=""/>
        <dsp:cNvSpPr/>
      </dsp:nvSpPr>
      <dsp:spPr>
        <a:xfrm rot="5400000">
          <a:off x="4758588" y="2215083"/>
          <a:ext cx="1214837" cy="850386"/>
        </a:xfrm>
        <a:prstGeom prst="chevr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</a:rPr>
            <a:t>3</a:t>
          </a:r>
          <a:endParaRPr lang="fa-IR" sz="2400" kern="1200" dirty="0">
            <a:solidFill>
              <a:schemeClr val="tx1"/>
            </a:solidFill>
          </a:endParaRPr>
        </a:p>
      </dsp:txBody>
      <dsp:txXfrm rot="-5400000">
        <a:off x="4940814" y="2458050"/>
        <a:ext cx="850386" cy="364451"/>
      </dsp:txXfrm>
    </dsp:sp>
    <dsp:sp modelId="{75ECF7FE-9106-42DD-880B-3149A61A06B1}">
      <dsp:nvSpPr>
        <dsp:cNvPr id="0" name=""/>
        <dsp:cNvSpPr/>
      </dsp:nvSpPr>
      <dsp:spPr>
        <a:xfrm rot="16200000">
          <a:off x="2075584" y="-42727"/>
          <a:ext cx="789644" cy="4940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solidFill>
                <a:schemeClr val="tx1"/>
              </a:solidFill>
              <a:cs typeface="B Badr" pitchFamily="2" charset="-78"/>
            </a:rPr>
            <a:t>برای دریافت جزئیات بیشتر می‌توانید دانشکده، گروه آموزشی، بیمارستان، پژوهشگاه، پژوهشکده، مرکز تحقیقاتی، رتبه علمی، هیات علمی، مقطع تحصیلی، رشته تحصیلی، سرگروه آموزشی و رشته ای و نام عضو هیات علمی مورد نظر خود را وارد کنید</a:t>
          </a:r>
          <a:endParaRPr lang="fa-IR" sz="1400" kern="1200" dirty="0">
            <a:solidFill>
              <a:schemeClr val="tx1"/>
            </a:solidFill>
            <a:cs typeface="B Badr" pitchFamily="2" charset="-78"/>
          </a:endParaRPr>
        </a:p>
      </dsp:txBody>
      <dsp:txXfrm rot="5400000">
        <a:off x="38547" y="2071404"/>
        <a:ext cx="4902266" cy="71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6E390-8729-4432-AA5F-292384808847}">
      <dsp:nvSpPr>
        <dsp:cNvPr id="0" name=""/>
        <dsp:cNvSpPr/>
      </dsp:nvSpPr>
      <dsp:spPr>
        <a:xfrm>
          <a:off x="1235222" y="0"/>
          <a:ext cx="2870200" cy="2870200"/>
        </a:xfrm>
        <a:prstGeom prst="triangl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920AB6-FAA4-47C8-BFC6-BB228220039C}">
      <dsp:nvSpPr>
        <dsp:cNvPr id="0" name=""/>
        <dsp:cNvSpPr/>
      </dsp:nvSpPr>
      <dsp:spPr>
        <a:xfrm>
          <a:off x="2870834" y="288561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تعداد مقالات</a:t>
          </a:r>
          <a:endParaRPr lang="fa-IR" sz="1200" kern="1200" dirty="0"/>
        </a:p>
      </dsp:txBody>
      <dsp:txXfrm>
        <a:off x="2887418" y="305145"/>
        <a:ext cx="1832462" cy="306547"/>
      </dsp:txXfrm>
    </dsp:sp>
    <dsp:sp modelId="{43098C62-24A2-4CB6-8C53-6E5AA3A196A5}">
      <dsp:nvSpPr>
        <dsp:cNvPr id="0" name=""/>
        <dsp:cNvSpPr/>
      </dsp:nvSpPr>
      <dsp:spPr>
        <a:xfrm>
          <a:off x="2870834" y="670741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استنادات</a:t>
          </a:r>
          <a:endParaRPr lang="fa-IR" sz="1200" kern="1200" dirty="0"/>
        </a:p>
      </dsp:txBody>
      <dsp:txXfrm>
        <a:off x="2887418" y="687325"/>
        <a:ext cx="1832462" cy="306547"/>
      </dsp:txXfrm>
    </dsp:sp>
    <dsp:sp modelId="{D94D445D-1EF2-4DEE-A8A5-75442AE4C210}">
      <dsp:nvSpPr>
        <dsp:cNvPr id="0" name=""/>
        <dsp:cNvSpPr/>
      </dsp:nvSpPr>
      <dsp:spPr>
        <a:xfrm>
          <a:off x="2870834" y="1052920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خوداستنادی</a:t>
          </a:r>
          <a:endParaRPr lang="fa-IR" sz="1200" kern="1200" dirty="0"/>
        </a:p>
      </dsp:txBody>
      <dsp:txXfrm>
        <a:off x="2887418" y="1069504"/>
        <a:ext cx="1832462" cy="306547"/>
      </dsp:txXfrm>
    </dsp:sp>
    <dsp:sp modelId="{3499645E-9F2F-4DC0-8536-E013706F3715}">
      <dsp:nvSpPr>
        <dsp:cNvPr id="0" name=""/>
        <dsp:cNvSpPr/>
      </dsp:nvSpPr>
      <dsp:spPr>
        <a:xfrm>
          <a:off x="2870834" y="1435099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شاخص هرش (اچ ایندکس)</a:t>
          </a:r>
          <a:endParaRPr lang="fa-IR" sz="1200" kern="1200" dirty="0"/>
        </a:p>
      </dsp:txBody>
      <dsp:txXfrm>
        <a:off x="2887418" y="1451683"/>
        <a:ext cx="1832462" cy="306547"/>
      </dsp:txXfrm>
    </dsp:sp>
    <dsp:sp modelId="{C14146CE-F766-4286-9651-3F3BDD28FEF2}">
      <dsp:nvSpPr>
        <dsp:cNvPr id="0" name=""/>
        <dsp:cNvSpPr/>
      </dsp:nvSpPr>
      <dsp:spPr>
        <a:xfrm>
          <a:off x="2870834" y="1817279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شاخص جی(جی ایندکس)</a:t>
          </a:r>
          <a:endParaRPr lang="fa-IR" sz="1200" kern="1200" dirty="0"/>
        </a:p>
      </dsp:txBody>
      <dsp:txXfrm>
        <a:off x="2887418" y="1833863"/>
        <a:ext cx="1832462" cy="306547"/>
      </dsp:txXfrm>
    </dsp:sp>
    <dsp:sp modelId="{E0F806A3-D4EB-402E-BF97-AEE0F081FCC6}">
      <dsp:nvSpPr>
        <dsp:cNvPr id="0" name=""/>
        <dsp:cNvSpPr/>
      </dsp:nvSpPr>
      <dsp:spPr>
        <a:xfrm>
          <a:off x="2870834" y="2199458"/>
          <a:ext cx="1865630" cy="3397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استناد به ازای مقاله</a:t>
          </a:r>
          <a:endParaRPr lang="fa-IR" sz="1200" kern="1200" dirty="0"/>
        </a:p>
      </dsp:txBody>
      <dsp:txXfrm>
        <a:off x="2887418" y="2216042"/>
        <a:ext cx="1832462" cy="306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013E8-B2BE-428F-8C13-BF7E262EC1EF}">
      <dsp:nvSpPr>
        <dsp:cNvPr id="0" name=""/>
        <dsp:cNvSpPr/>
      </dsp:nvSpPr>
      <dsp:spPr>
        <a:xfrm>
          <a:off x="0" y="3099860"/>
          <a:ext cx="6777037" cy="4068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Badr" pitchFamily="2" charset="-78"/>
            </a:rPr>
            <a:t>توزیع مقالات در چارک ها بر اساس شاخص </a:t>
          </a:r>
          <a:r>
            <a:rPr lang="en-US" sz="1800" b="1" i="0" kern="1200" dirty="0" smtClean="0">
              <a:cs typeface="B Badr" pitchFamily="2" charset="-78"/>
            </a:rPr>
            <a:t>SNIP، SJR، IF </a:t>
          </a:r>
          <a:r>
            <a:rPr lang="fa-IR" sz="1800" b="1" i="0" kern="1200" dirty="0" smtClean="0">
              <a:cs typeface="B Badr" pitchFamily="2" charset="-78"/>
            </a:rPr>
            <a:t>و </a:t>
          </a:r>
          <a:r>
            <a:rPr lang="en-US" sz="1800" b="1" i="0" kern="1200" dirty="0" smtClean="0">
              <a:cs typeface="B Badr" pitchFamily="2" charset="-78"/>
            </a:rPr>
            <a:t>Cite Score</a:t>
          </a:r>
          <a:endParaRPr lang="fa-IR" sz="1800" kern="1200" dirty="0">
            <a:cs typeface="B Badr" pitchFamily="2" charset="-78"/>
          </a:endParaRPr>
        </a:p>
      </dsp:txBody>
      <dsp:txXfrm>
        <a:off x="0" y="3099860"/>
        <a:ext cx="6777037" cy="406855"/>
      </dsp:txXfrm>
    </dsp:sp>
    <dsp:sp modelId="{DAFE775B-72A1-45D4-9CBC-E54D7BF311BF}">
      <dsp:nvSpPr>
        <dsp:cNvPr id="0" name=""/>
        <dsp:cNvSpPr/>
      </dsp:nvSpPr>
      <dsp:spPr>
        <a:xfrm rot="10800000">
          <a:off x="0" y="2480220"/>
          <a:ext cx="6777037" cy="625743"/>
        </a:xfrm>
        <a:prstGeom prst="upArrowCallout">
          <a:avLst/>
        </a:prstGeom>
        <a:gradFill rotWithShape="0">
          <a:gsLst>
            <a:gs pos="0">
              <a:schemeClr val="accent4">
                <a:hueOff val="-171439"/>
                <a:satOff val="11423"/>
                <a:lumOff val="349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171439"/>
                <a:satOff val="11423"/>
                <a:lumOff val="349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171439"/>
                <a:satOff val="11423"/>
                <a:lumOff val="349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Badr" pitchFamily="2" charset="-78"/>
            </a:rPr>
            <a:t>نقشه همکاری داخلی و بین المللی</a:t>
          </a:r>
          <a:endParaRPr lang="fa-IR" sz="1800" kern="1200" dirty="0">
            <a:cs typeface="B Badr" pitchFamily="2" charset="-78"/>
          </a:endParaRPr>
        </a:p>
      </dsp:txBody>
      <dsp:txXfrm rot="10800000">
        <a:off x="0" y="2480220"/>
        <a:ext cx="6777037" cy="406589"/>
      </dsp:txXfrm>
    </dsp:sp>
    <dsp:sp modelId="{F24184C3-12A2-4198-B4E6-143693FD8F15}">
      <dsp:nvSpPr>
        <dsp:cNvPr id="0" name=""/>
        <dsp:cNvSpPr/>
      </dsp:nvSpPr>
      <dsp:spPr>
        <a:xfrm rot="10800000">
          <a:off x="0" y="1860580"/>
          <a:ext cx="6777037" cy="625743"/>
        </a:xfrm>
        <a:prstGeom prst="upArrowCallout">
          <a:avLst/>
        </a:prstGeom>
        <a:gradFill rotWithShape="0">
          <a:gsLst>
            <a:gs pos="0">
              <a:schemeClr val="accent4">
                <a:hueOff val="-342878"/>
                <a:satOff val="22846"/>
                <a:lumOff val="698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342878"/>
                <a:satOff val="22846"/>
                <a:lumOff val="698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342878"/>
                <a:satOff val="22846"/>
                <a:lumOff val="698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Badr" pitchFamily="2" charset="-78"/>
            </a:rPr>
            <a:t>خلاصه عملکرد طرح‌های پژوهشی مصوب و پایان نامه ها</a:t>
          </a:r>
          <a:endParaRPr lang="fa-IR" sz="1800" kern="1200" dirty="0">
            <a:cs typeface="B Badr" pitchFamily="2" charset="-78"/>
          </a:endParaRPr>
        </a:p>
      </dsp:txBody>
      <dsp:txXfrm rot="10800000">
        <a:off x="0" y="1860580"/>
        <a:ext cx="6777037" cy="406589"/>
      </dsp:txXfrm>
    </dsp:sp>
    <dsp:sp modelId="{4135D24F-ED7F-4A65-AECF-70D14A94F13D}">
      <dsp:nvSpPr>
        <dsp:cNvPr id="0" name=""/>
        <dsp:cNvSpPr/>
      </dsp:nvSpPr>
      <dsp:spPr>
        <a:xfrm rot="10800000">
          <a:off x="0" y="1240939"/>
          <a:ext cx="6777037" cy="625743"/>
        </a:xfrm>
        <a:prstGeom prst="upArrowCallout">
          <a:avLst/>
        </a:prstGeom>
        <a:gradFill rotWithShape="0">
          <a:gsLst>
            <a:gs pos="0">
              <a:schemeClr val="accent4">
                <a:hueOff val="-514316"/>
                <a:satOff val="34269"/>
                <a:lumOff val="1047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514316"/>
                <a:satOff val="34269"/>
                <a:lumOff val="1047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514316"/>
                <a:satOff val="34269"/>
                <a:lumOff val="1047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smtClean="0">
              <a:cs typeface="B Badr" pitchFamily="2" charset="-78"/>
            </a:rPr>
            <a:t>تعداد مقالات بین المللی</a:t>
          </a:r>
          <a:endParaRPr lang="fa-IR" sz="1800" kern="1200" dirty="0">
            <a:cs typeface="B Badr" pitchFamily="2" charset="-78"/>
          </a:endParaRPr>
        </a:p>
      </dsp:txBody>
      <dsp:txXfrm rot="10800000">
        <a:off x="0" y="1240939"/>
        <a:ext cx="6777037" cy="406589"/>
      </dsp:txXfrm>
    </dsp:sp>
    <dsp:sp modelId="{3F8B2FC0-F0C3-407B-8781-026E800E4938}">
      <dsp:nvSpPr>
        <dsp:cNvPr id="0" name=""/>
        <dsp:cNvSpPr/>
      </dsp:nvSpPr>
      <dsp:spPr>
        <a:xfrm rot="10800000">
          <a:off x="0" y="621299"/>
          <a:ext cx="6777037" cy="625743"/>
        </a:xfrm>
        <a:prstGeom prst="upArrowCallout">
          <a:avLst/>
        </a:prstGeom>
        <a:gradFill rotWithShape="0">
          <a:gsLst>
            <a:gs pos="0">
              <a:schemeClr val="accent4">
                <a:hueOff val="-685755"/>
                <a:satOff val="45692"/>
                <a:lumOff val="1396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685755"/>
                <a:satOff val="45692"/>
                <a:lumOff val="1396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685755"/>
                <a:satOff val="45692"/>
                <a:lumOff val="1396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Badr" pitchFamily="2" charset="-78"/>
            </a:rPr>
            <a:t>نسبت استناد به مقاله در همه سال‌ها</a:t>
          </a:r>
          <a:endParaRPr lang="fa-IR" sz="1800" kern="1200" dirty="0">
            <a:cs typeface="B Badr" pitchFamily="2" charset="-78"/>
          </a:endParaRPr>
        </a:p>
      </dsp:txBody>
      <dsp:txXfrm rot="10800000">
        <a:off x="0" y="621299"/>
        <a:ext cx="6777037" cy="406589"/>
      </dsp:txXfrm>
    </dsp:sp>
    <dsp:sp modelId="{624ACBFF-1B3F-488E-B254-0DEB6E9A25BF}">
      <dsp:nvSpPr>
        <dsp:cNvPr id="0" name=""/>
        <dsp:cNvSpPr/>
      </dsp:nvSpPr>
      <dsp:spPr>
        <a:xfrm rot="10800000">
          <a:off x="0" y="1659"/>
          <a:ext cx="6777037" cy="625743"/>
        </a:xfrm>
        <a:prstGeom prst="upArrowCallout">
          <a:avLst/>
        </a:prstGeom>
        <a:gradFill rotWithShape="0">
          <a:gsLst>
            <a:gs pos="0">
              <a:schemeClr val="accent4">
                <a:hueOff val="-857194"/>
                <a:satOff val="57115"/>
                <a:lumOff val="1745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857194"/>
                <a:satOff val="57115"/>
                <a:lumOff val="1745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857194"/>
                <a:satOff val="57115"/>
                <a:lumOff val="1745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Badr" pitchFamily="2" charset="-78"/>
            </a:rPr>
            <a:t>تعداد مقالاتی که عضو هیات علمی نویسنده مسئول یا اول بوده</a:t>
          </a:r>
          <a:endParaRPr lang="fa-IR" sz="1800" kern="1200" dirty="0">
            <a:cs typeface="B Badr" pitchFamily="2" charset="-78"/>
          </a:endParaRPr>
        </a:p>
      </dsp:txBody>
      <dsp:txXfrm rot="10800000">
        <a:off x="0" y="1659"/>
        <a:ext cx="6777037" cy="40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BE0D1D-7FD4-4517-BF34-CCB690AE3177}" type="datetimeFigureOut">
              <a:rPr lang="fa-IR" smtClean="0"/>
              <a:t>08/17/1445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CA37DE-A387-4531-9C1A-51565216A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882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37DE-A387-4531-9C1A-51565216AD7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331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id.research.ac.i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cision 11"/>
          <p:cNvSpPr/>
          <p:nvPr/>
        </p:nvSpPr>
        <p:spPr>
          <a:xfrm>
            <a:off x="0" y="2486788"/>
            <a:ext cx="4495800" cy="1301467"/>
          </a:xfrm>
          <a:prstGeom prst="flowChartDecis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457200" y="381000"/>
            <a:ext cx="3429000" cy="1447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4191000" cy="135889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Badr" pitchFamily="2" charset="-78"/>
              </a:rPr>
              <a:t>راهنمای</a:t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Badr" pitchFamily="2" charset="-78"/>
              </a:rPr>
            </a:b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Badr" pitchFamily="2" charset="-78"/>
              </a:rPr>
              <a:t> سامانه علم سنجی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Bad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3276600" cy="990600"/>
          </a:xfrm>
        </p:spPr>
        <p:txBody>
          <a:bodyPr>
            <a:normAutofit/>
          </a:bodyPr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Badr" pitchFamily="2" charset="-78"/>
              </a:rPr>
              <a:t>ویژه کارشناسان گروه‌های آموزشی</a:t>
            </a:r>
          </a:p>
          <a:p>
            <a:pPr algn="ctr"/>
            <a:r>
              <a:rPr lang="fa-IR" sz="2000" dirty="0" smtClean="0">
                <a:solidFill>
                  <a:schemeClr val="tx1"/>
                </a:solidFill>
                <a:cs typeface="B Badr" pitchFamily="2" charset="-78"/>
              </a:rPr>
              <a:t>بیمارستان امام خمینی(ره) اهواز</a:t>
            </a:r>
            <a:endParaRPr lang="fa-IR" sz="2000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24326"/>
            <a:ext cx="2124075" cy="148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81" y="4115480"/>
            <a:ext cx="1904320" cy="19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7" y="152400"/>
            <a:ext cx="1409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4267200"/>
            <a:ext cx="40386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Badr" pitchFamily="2" charset="-78"/>
              </a:rPr>
              <a:t>زهرا سکری</a:t>
            </a:r>
          </a:p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Badr" pitchFamily="2" charset="-78"/>
              </a:rPr>
              <a:t>کارشناس کتابخانه بیمارستان امام خمنیی(ره) اهواز</a:t>
            </a:r>
          </a:p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Badr" pitchFamily="2" charset="-78"/>
              </a:rPr>
              <a:t>رابط علم سنجی </a:t>
            </a:r>
            <a:endParaRPr lang="fa-IR" sz="2000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09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7024744" cy="807522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Badr" pitchFamily="2" charset="-78"/>
              </a:rPr>
              <a:t>در ادامه به صورت عملی با سامانه کار میکنیم</a:t>
            </a:r>
            <a:endParaRPr lang="fa-IR" dirty="0">
              <a:cs typeface="B Bad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86744" cy="1143000"/>
          </a:xfrm>
        </p:spPr>
        <p:txBody>
          <a:bodyPr>
            <a:noAutofit/>
          </a:bodyPr>
          <a:lstStyle/>
          <a:p>
            <a:pPr algn="r"/>
            <a:r>
              <a:rPr lang="fa-IR" sz="2800" dirty="0">
                <a:solidFill>
                  <a:schemeClr val="tx1"/>
                </a:solidFill>
                <a:cs typeface="B Badr" pitchFamily="2" charset="-78"/>
              </a:rPr>
              <a:t>علم‌سنجی (به انگلیسی: </a:t>
            </a:r>
            <a:r>
              <a:rPr lang="en-US" sz="2800" dirty="0" smtClean="0">
                <a:solidFill>
                  <a:schemeClr val="tx1"/>
                </a:solidFill>
                <a:cs typeface="B Badr" pitchFamily="2" charset="-78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cs typeface="B Badr" pitchFamily="2" charset="-78"/>
              </a:rPr>
              <a:t>Scientometrics </a:t>
            </a:r>
            <a:r>
              <a:rPr lang="en-US" sz="2800" dirty="0" smtClean="0">
                <a:solidFill>
                  <a:schemeClr val="tx1"/>
                </a:solidFill>
                <a:cs typeface="B Badr" pitchFamily="2" charset="-78"/>
              </a:rPr>
              <a:t>) </a:t>
            </a:r>
            <a:r>
              <a:rPr lang="fa-IR" sz="2800" dirty="0">
                <a:solidFill>
                  <a:schemeClr val="tx1"/>
                </a:solidFill>
                <a:cs typeface="B Badr" pitchFamily="2" charset="-78"/>
              </a:rPr>
              <a:t>علم سنجش و تحلیل علم است</a:t>
            </a:r>
            <a:r>
              <a:rPr lang="fa-IR" sz="2800" dirty="0" smtClean="0">
                <a:solidFill>
                  <a:schemeClr val="tx1"/>
                </a:solidFill>
                <a:cs typeface="B Badr" pitchFamily="2" charset="-78"/>
              </a:rPr>
              <a:t>.</a:t>
            </a:r>
            <a:endParaRPr lang="fa-IR" sz="2800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2052" name="Picture 4" descr="C:\Users\IT\Desktop\1402\علم سنجی\20210804_103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8229600" cy="1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981200"/>
            <a:ext cx="7696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>
                <a:cs typeface="B Badr" pitchFamily="2" charset="-78"/>
              </a:rPr>
              <a:t>علم‌سنجی، یکی از رایج ترین </a:t>
            </a:r>
            <a:r>
              <a:rPr lang="fa-IR" sz="2400" dirty="0">
                <a:solidFill>
                  <a:srgbClr val="C00000"/>
                </a:solidFill>
                <a:cs typeface="B Badr" pitchFamily="2" charset="-78"/>
              </a:rPr>
              <a:t>روش‌های ارزیابی فعالیت‌های علمی پژوهشی </a:t>
            </a:r>
            <a:r>
              <a:rPr lang="fa-IR" sz="2400" dirty="0">
                <a:cs typeface="B Badr" pitchFamily="2" charset="-78"/>
              </a:rPr>
              <a:t>می‌باشد. این روش در روسیه شوروی پدید آمد و در کشورهای اروپای شرقی </a:t>
            </a:r>
            <a:r>
              <a:rPr lang="fa-IR" sz="2400" dirty="0" smtClean="0">
                <a:cs typeface="B Badr" pitchFamily="2" charset="-78"/>
              </a:rPr>
              <a:t>بویژه مجارستان</a:t>
            </a:r>
            <a:r>
              <a:rPr lang="fa-IR" sz="2400" dirty="0">
                <a:cs typeface="B Badr" pitchFamily="2" charset="-78"/>
              </a:rPr>
              <a:t>، برای اندازه‌گیری علوم در سطوح ملی و بین‌المللی استفاده </a:t>
            </a:r>
            <a:r>
              <a:rPr lang="fa-IR" sz="2400" dirty="0" smtClean="0">
                <a:cs typeface="B Badr" pitchFamily="2" charset="-78"/>
              </a:rPr>
              <a:t>شد. </a:t>
            </a:r>
            <a:endParaRPr lang="fa-IR" sz="2400" dirty="0">
              <a:cs typeface="B Bad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3500"/>
            <a:ext cx="28520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cs typeface="B Badr" pitchFamily="2" charset="-78"/>
              </a:rPr>
              <a:t>تعریف </a:t>
            </a:r>
            <a:endParaRPr lang="fa-IR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31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487680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fa-IR" dirty="0">
                <a:solidFill>
                  <a:srgbClr val="C00000"/>
                </a:solidFill>
                <a:cs typeface="B Badr" pitchFamily="2" charset="-78"/>
              </a:rPr>
              <a:t>تعداد انتشارات </a:t>
            </a:r>
            <a:r>
              <a:rPr lang="fa-IR" dirty="0">
                <a:cs typeface="B Badr" pitchFamily="2" charset="-78"/>
              </a:rPr>
              <a:t>به عنوان عنصری اساسی در علم سنجی می‌باشد که می‌تواند مبنای </a:t>
            </a:r>
            <a:r>
              <a:rPr lang="fa-IR" dirty="0">
                <a:solidFill>
                  <a:srgbClr val="C00000"/>
                </a:solidFill>
                <a:cs typeface="B Badr" pitchFamily="2" charset="-78"/>
              </a:rPr>
              <a:t>مقایسه‌های بین اجتماعات مختلف علمی و کشورها </a:t>
            </a:r>
            <a:r>
              <a:rPr lang="fa-IR" dirty="0">
                <a:cs typeface="B Badr" pitchFamily="2" charset="-78"/>
              </a:rPr>
              <a:t>قرار گیرد. </a:t>
            </a:r>
            <a:r>
              <a:rPr lang="fa-IR" dirty="0" smtClean="0">
                <a:cs typeface="B Badr" pitchFamily="2" charset="-78"/>
              </a:rPr>
              <a:t>از </a:t>
            </a:r>
            <a:r>
              <a:rPr lang="fa-IR" dirty="0">
                <a:cs typeface="B Badr" pitchFamily="2" charset="-78"/>
              </a:rPr>
              <a:t>آنجا که منتشر کردن تولید علمی دانشمندان به صورت فردی برای ترسیم نتایج مهم آماری به تنهایی کفایت نمی‌کند، </a:t>
            </a:r>
            <a:r>
              <a:rPr lang="fa-IR" dirty="0">
                <a:solidFill>
                  <a:srgbClr val="C00000"/>
                </a:solidFill>
                <a:cs typeface="B Badr" pitchFamily="2" charset="-78"/>
              </a:rPr>
              <a:t>ارزیابی‌های علم سنجی</a:t>
            </a:r>
            <a:r>
              <a:rPr lang="fa-IR" dirty="0">
                <a:cs typeface="B Badr" pitchFamily="2" charset="-78"/>
              </a:rPr>
              <a:t> معمولاً بر سودمندی انتشار توسط </a:t>
            </a:r>
            <a:r>
              <a:rPr lang="fa-IR" dirty="0">
                <a:solidFill>
                  <a:srgbClr val="C00000"/>
                </a:solidFill>
                <a:cs typeface="B Badr" pitchFamily="2" charset="-78"/>
              </a:rPr>
              <a:t>اجتماعات علمی تأکید </a:t>
            </a:r>
            <a:r>
              <a:rPr lang="fa-IR" dirty="0">
                <a:cs typeface="B Badr" pitchFamily="2" charset="-78"/>
              </a:rPr>
              <a:t>می‌کنند. نمونه برخی از این اجتماعات علمی به شرح زیر </a:t>
            </a:r>
            <a:r>
              <a:rPr lang="fa-IR" dirty="0" smtClean="0">
                <a:cs typeface="B Badr" pitchFamily="2" charset="-78"/>
              </a:rPr>
              <a:t>می‌باشد</a:t>
            </a:r>
            <a:endParaRPr lang="fa-IR" dirty="0">
              <a:cs typeface="B Badr" pitchFamily="2" charset="-78"/>
            </a:endParaRPr>
          </a:p>
          <a:p>
            <a:pPr marL="68580" indent="0" algn="just">
              <a:buNone/>
            </a:pPr>
            <a:r>
              <a:rPr lang="fa-IR" dirty="0">
                <a:cs typeface="B Badr" pitchFamily="2" charset="-78"/>
              </a:rPr>
              <a:t>گروه‌های پژوهشی، </a:t>
            </a:r>
            <a:r>
              <a:rPr lang="fa-IR" dirty="0">
                <a:solidFill>
                  <a:srgbClr val="C00000"/>
                </a:solidFill>
                <a:cs typeface="B Badr" pitchFamily="2" charset="-78"/>
              </a:rPr>
              <a:t>گروه‌ها و دپارتمان‌های دانشگاهی</a:t>
            </a:r>
          </a:p>
          <a:p>
            <a:pPr marL="68580" indent="0" algn="just">
              <a:buNone/>
            </a:pPr>
            <a:r>
              <a:rPr lang="fa-IR" dirty="0">
                <a:cs typeface="B Badr" pitchFamily="2" charset="-78"/>
              </a:rPr>
              <a:t>موسسات علمی</a:t>
            </a:r>
          </a:p>
          <a:p>
            <a:pPr marL="68580" indent="0" algn="just">
              <a:buNone/>
            </a:pPr>
            <a:r>
              <a:rPr lang="fa-IR" dirty="0">
                <a:cs typeface="B Badr" pitchFamily="2" charset="-78"/>
              </a:rPr>
              <a:t>کشورها و مناطق ژئوپولتیک</a:t>
            </a:r>
          </a:p>
          <a:p>
            <a:pPr marL="68580" indent="0" algn="just">
              <a:buNone/>
            </a:pPr>
            <a:r>
              <a:rPr lang="fa-IR" dirty="0">
                <a:cs typeface="B Badr" pitchFamily="2" charset="-78"/>
              </a:rPr>
              <a:t>حوزه‌های علمی اصلی و فرعی</a:t>
            </a:r>
          </a:p>
        </p:txBody>
      </p:sp>
    </p:spTree>
    <p:extLst>
      <p:ext uri="{BB962C8B-B14F-4D97-AF65-F5344CB8AC3E}">
        <p14:creationId xmlns:p14="http://schemas.microsoft.com/office/powerpoint/2010/main" val="3035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Badr" pitchFamily="2" charset="-78"/>
              </a:rPr>
              <a:t>شاخص های علم سنجی</a:t>
            </a:r>
            <a:endParaRPr lang="fa-IR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B Badr" pitchFamily="2" charset="-78"/>
              </a:rPr>
              <a:t> :Cite Score </a:t>
            </a:r>
            <a:r>
              <a:rPr lang="fa-IR" dirty="0">
                <a:latin typeface="Times New Roman" pitchFamily="18" charset="0"/>
                <a:cs typeface="B Badr" pitchFamily="2" charset="-78"/>
              </a:rPr>
              <a:t>معیاری برای سنجش میزان نفوذ علمی یک مجله در موسسه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B Badr" pitchFamily="2" charset="-78"/>
              </a:rPr>
              <a:t>Elsevier</a:t>
            </a:r>
            <a:endParaRPr lang="fa-IR" dirty="0" smtClean="0">
              <a:solidFill>
                <a:schemeClr val="accent2"/>
              </a:solidFill>
              <a:latin typeface="Times New Roman" pitchFamily="18" charset="0"/>
              <a:cs typeface="B Badr" pitchFamily="2" charset="-78"/>
            </a:endParaRPr>
          </a:p>
          <a:p>
            <a:pPr marL="68580" indent="0">
              <a:buNone/>
            </a:pP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B Badr" pitchFamily="2" charset="-78"/>
              </a:rPr>
              <a:t>ضریب تاثیر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B Badr" pitchFamily="2" charset="-78"/>
              </a:rPr>
              <a:t>Impact Factor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B Badr" pitchFamily="2" charset="-78"/>
              </a:rPr>
              <a:t>IF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B Badr" pitchFamily="2" charset="-78"/>
              </a:rPr>
              <a:t>: معیاری 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B Badr" pitchFamily="2" charset="-78"/>
              </a:rPr>
              <a:t>برای سنجش میزان نفوذ عملی یک مجله در موسسه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B Badr" pitchFamily="2" charset="-78"/>
              </a:rPr>
              <a:t>clarivate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B Badr" pitchFamily="2" charset="-78"/>
              </a:rPr>
              <a:t>analytics</a:t>
            </a:r>
            <a:endParaRPr lang="fa-IR" dirty="0" smtClean="0">
              <a:solidFill>
                <a:srgbClr val="FF0000"/>
              </a:solidFill>
              <a:latin typeface="Times New Roman" pitchFamily="18" charset="0"/>
              <a:cs typeface="B Badr" pitchFamily="2" charset="-78"/>
            </a:endParaRPr>
          </a:p>
          <a:p>
            <a:pPr marL="68580" indent="0">
              <a:buNone/>
            </a:pPr>
            <a:endParaRPr lang="fa-IR" dirty="0">
              <a:solidFill>
                <a:srgbClr val="FF0000"/>
              </a:solidFill>
              <a:latin typeface="Times New Roman" pitchFamily="18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484864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>
                <a:solidFill>
                  <a:srgbClr val="000000"/>
                </a:solidFill>
                <a:cs typeface="B Badr" pitchFamily="2" charset="-78"/>
              </a:rPr>
              <a:t>در کشور ایران برای سنجش علمی مراکز علمی عمدتاً به آمار </a:t>
            </a:r>
            <a:r>
              <a:rPr lang="fa-IR" sz="2800" dirty="0">
                <a:solidFill>
                  <a:srgbClr val="FF0000"/>
                </a:solidFill>
                <a:cs typeface="B Badr" pitchFamily="2" charset="-78"/>
              </a:rPr>
              <a:t>پایگاه‌های استنادی خارج از کشور </a:t>
            </a:r>
            <a:r>
              <a:rPr lang="fa-IR" sz="2800" dirty="0">
                <a:solidFill>
                  <a:srgbClr val="000000"/>
                </a:solidFill>
                <a:cs typeface="B Badr" pitchFamily="2" charset="-78"/>
              </a:rPr>
              <a:t>بسنده می‌شود و مراکز مرتب بر اساس آمار مقالات انگلیسی ارائه شده توسط دانشگاه‌ها، به سنجش و رتبه‌بندی آن‌ها اقدام می‌کنند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3200400"/>
            <a:ext cx="3419856" cy="2895600"/>
          </a:xfrm>
        </p:spPr>
        <p:txBody>
          <a:bodyPr>
            <a:normAutofit/>
          </a:bodyPr>
          <a:lstStyle/>
          <a:p>
            <a:pPr marL="68580" indent="0" algn="justLow">
              <a:buNone/>
            </a:pPr>
            <a:r>
              <a:rPr lang="fa-IR" sz="2800" dirty="0">
                <a:cs typeface="B Badr" pitchFamily="2" charset="-78"/>
              </a:rPr>
              <a:t>این سامانه </a:t>
            </a:r>
            <a:r>
              <a:rPr lang="fa-IR" sz="2800" dirty="0" smtClean="0">
                <a:cs typeface="B Badr" pitchFamily="2" charset="-78"/>
              </a:rPr>
              <a:t>به </a:t>
            </a:r>
            <a:r>
              <a:rPr lang="fa-IR" sz="2800" dirty="0">
                <a:cs typeface="B Badr" pitchFamily="2" charset="-78"/>
              </a:rPr>
              <a:t>سنجش اعضای هیات علمی دانشگاه ها بر اساس پایگاه های </a:t>
            </a:r>
            <a:r>
              <a:rPr lang="fa-IR" sz="2800" dirty="0">
                <a:solidFill>
                  <a:srgbClr val="C00000"/>
                </a:solidFill>
                <a:cs typeface="B Badr" pitchFamily="2" charset="-78"/>
              </a:rPr>
              <a:t>اسکوپوس، گوگل اسکالر، وب آو ساینس و پاب مد </a:t>
            </a:r>
            <a:r>
              <a:rPr lang="fa-IR" sz="2800" dirty="0">
                <a:cs typeface="B Badr" pitchFamily="2" charset="-78"/>
              </a:rPr>
              <a:t>می‌پردازد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1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" y="2362200"/>
            <a:ext cx="8172000" cy="40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2156"/>
            <a:ext cx="7024744" cy="727501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://isid.research.ac.ir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73116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Badr" pitchFamily="2" charset="-78"/>
              </a:rPr>
              <a:t>سامانه رتبه بندی اعضای هیات علمی وزارت بهداشت، به منظور رتبه بندی محققان و اعضای هیات علمی دانشگاه های وزارت بهداشت تهیه شد</a:t>
            </a:r>
          </a:p>
        </p:txBody>
      </p:sp>
    </p:spTree>
    <p:extLst>
      <p:ext uri="{BB962C8B-B14F-4D97-AF65-F5344CB8AC3E}">
        <p14:creationId xmlns:p14="http://schemas.microsoft.com/office/powerpoint/2010/main" val="26861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990600"/>
            <a:ext cx="6637468" cy="4724399"/>
          </a:xfrm>
        </p:spPr>
        <p:txBody>
          <a:bodyPr>
            <a:noAutofit/>
          </a:bodyPr>
          <a:lstStyle/>
          <a:p>
            <a:pPr algn="r"/>
            <a:r>
              <a:rPr lang="fa-IR" sz="2400" dirty="0" smtClean="0">
                <a:cs typeface="B Badr" pitchFamily="2" charset="-78"/>
              </a:rPr>
              <a:t/>
            </a:r>
            <a:br>
              <a:rPr lang="fa-IR" sz="2400" dirty="0" smtClean="0">
                <a:cs typeface="B Badr" pitchFamily="2" charset="-78"/>
              </a:rPr>
            </a:br>
            <a:r>
              <a:rPr lang="fa-IR" sz="2400" dirty="0">
                <a:cs typeface="B Badr" pitchFamily="2" charset="-78"/>
              </a:rPr>
              <a:t/>
            </a:r>
            <a:br>
              <a:rPr lang="fa-IR" sz="2400" dirty="0">
                <a:cs typeface="B Badr" pitchFamily="2" charset="-78"/>
              </a:rPr>
            </a:br>
            <a:r>
              <a:rPr lang="fa-IR" sz="2400" dirty="0" smtClean="0">
                <a:cs typeface="B Badr" pitchFamily="2" charset="-78"/>
              </a:rPr>
              <a:t/>
            </a:r>
            <a:br>
              <a:rPr lang="fa-IR" sz="2400" dirty="0" smtClean="0">
                <a:cs typeface="B Badr" pitchFamily="2" charset="-78"/>
              </a:rPr>
            </a:br>
            <a:r>
              <a:rPr lang="fa-IR" sz="2400" dirty="0">
                <a:cs typeface="B Badr" pitchFamily="2" charset="-78"/>
              </a:rPr>
              <a:t/>
            </a:r>
            <a:br>
              <a:rPr lang="fa-IR" sz="2400" dirty="0">
                <a:cs typeface="B Badr" pitchFamily="2" charset="-78"/>
              </a:rPr>
            </a:br>
            <a:r>
              <a:rPr lang="fa-IR" sz="2400" dirty="0" smtClean="0">
                <a:cs typeface="B Badr" pitchFamily="2" charset="-78"/>
              </a:rPr>
              <a:t/>
            </a:r>
            <a:br>
              <a:rPr lang="fa-IR" sz="2400" dirty="0" smtClean="0">
                <a:cs typeface="B Badr" pitchFamily="2" charset="-78"/>
              </a:rPr>
            </a:br>
            <a:endParaRPr lang="fa-IR" sz="2400" dirty="0">
              <a:cs typeface="B Bad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2364277"/>
              </p:ext>
            </p:extLst>
          </p:nvPr>
        </p:nvGraphicFramePr>
        <p:xfrm>
          <a:off x="1981200" y="1143000"/>
          <a:ext cx="57912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1371600" y="4343400"/>
            <a:ext cx="6934200" cy="1676400"/>
          </a:xfrm>
          <a:prstGeom prst="leftRightArrow">
            <a:avLst/>
          </a:prstGeom>
          <a:scene3d>
            <a:camera prst="orthographicFront"/>
            <a:lightRig rig="threePt" dir="tl">
              <a:rot lat="0" lon="0" rev="20400000"/>
            </a:lightRig>
          </a:scene3d>
          <a:sp3d>
            <a:bevelT w="50800" h="12700"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Badr" pitchFamily="2" charset="-78"/>
              </a:rPr>
              <a:t>علاوه بر این، با استفاده از نقشه ایران می توانید استان مورد نظر و سپس پژوهشگاه مورد نظر خود را انتخاب کنید</a:t>
            </a:r>
          </a:p>
        </p:txBody>
      </p:sp>
    </p:spTree>
    <p:extLst>
      <p:ext uri="{BB962C8B-B14F-4D97-AF65-F5344CB8AC3E}">
        <p14:creationId xmlns:p14="http://schemas.microsoft.com/office/powerpoint/2010/main" val="3100407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2273551"/>
            <a:ext cx="7610104" cy="3974849"/>
          </a:xfrm>
        </p:spPr>
        <p:txBody>
          <a:bodyPr>
            <a:noAutofit/>
          </a:bodyPr>
          <a:lstStyle/>
          <a:p>
            <a:pPr algn="justLow"/>
            <a:endParaRPr lang="fa-IR" sz="2000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609600"/>
            <a:ext cx="7610104" cy="16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1738182"/>
              </p:ext>
            </p:extLst>
          </p:nvPr>
        </p:nvGraphicFramePr>
        <p:xfrm>
          <a:off x="1143000" y="2590800"/>
          <a:ext cx="61722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610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724774" cy="1143000"/>
          </a:xfrm>
        </p:spPr>
        <p:txBody>
          <a:bodyPr/>
          <a:lstStyle/>
          <a:p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42053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0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281</TotalTime>
  <Words>448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راهنمای  سامانه علم سنجی</vt:lpstr>
      <vt:lpstr>علم‌سنجی (به انگلیسی: (Scientometrics ) علم سنجش و تحلیل علم است.</vt:lpstr>
      <vt:lpstr>PowerPoint Presentation</vt:lpstr>
      <vt:lpstr>شاخص های علم سنجی</vt:lpstr>
      <vt:lpstr>در کشور ایران برای سنجش علمی مراکز علمی عمدتاً به آمار پایگاه‌های استنادی خارج از کشور بسنده می‌شود و مراکز مرتب بر اساس آمار مقالات انگلیسی ارائه شده توسط دانشگاه‌ها، به سنجش و رتبه‌بندی آن‌ها اقدام می‌کنند</vt:lpstr>
      <vt:lpstr> https://isid.research.ac.ir/ </vt:lpstr>
      <vt:lpstr>     </vt:lpstr>
      <vt:lpstr>PowerPoint Presentation</vt:lpstr>
      <vt:lpstr>PowerPoint Presentation</vt:lpstr>
      <vt:lpstr>در ادامه به صورت عملی با سامانه کار میکنیم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راهنمای سامانه علم سنجی</dc:title>
  <dc:creator>IT</dc:creator>
  <cp:lastModifiedBy>IT</cp:lastModifiedBy>
  <cp:revision>23</cp:revision>
  <dcterms:created xsi:type="dcterms:W3CDTF">2006-08-16T00:00:00Z</dcterms:created>
  <dcterms:modified xsi:type="dcterms:W3CDTF">2024-02-26T08:06:47Z</dcterms:modified>
</cp:coreProperties>
</file>